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7CDD5-DA3F-4640-B16E-85280F1E683A}" v="15" dt="2023-06-13T12:48:53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Raja" userId="601d2ec0-995c-41cf-abcc-2d96818f49b7" providerId="ADAL" clId="{8507CDD5-DA3F-4640-B16E-85280F1E683A}"/>
    <pc:docChg chg="custSel addSld delSld modSld">
      <pc:chgData name="Vignesh Raja" userId="601d2ec0-995c-41cf-abcc-2d96818f49b7" providerId="ADAL" clId="{8507CDD5-DA3F-4640-B16E-85280F1E683A}" dt="2023-06-13T12:49:17.037" v="111" actId="14100"/>
      <pc:docMkLst>
        <pc:docMk/>
      </pc:docMkLst>
      <pc:sldChg chg="addSp modSp">
        <pc:chgData name="Vignesh Raja" userId="601d2ec0-995c-41cf-abcc-2d96818f49b7" providerId="ADAL" clId="{8507CDD5-DA3F-4640-B16E-85280F1E683A}" dt="2023-06-13T12:43:50.199" v="40" actId="164"/>
        <pc:sldMkLst>
          <pc:docMk/>
          <pc:sldMk cId="758006412" sldId="256"/>
        </pc:sldMkLst>
        <pc:spChg chg="mod">
          <ac:chgData name="Vignesh Raja" userId="601d2ec0-995c-41cf-abcc-2d96818f49b7" providerId="ADAL" clId="{8507CDD5-DA3F-4640-B16E-85280F1E683A}" dt="2023-06-13T12:41:08.398" v="14" actId="164"/>
          <ac:spMkLst>
            <pc:docMk/>
            <pc:sldMk cId="758006412" sldId="256"/>
            <ac:spMk id="31" creationId="{A73F983C-111C-4F78-A772-0985A0550890}"/>
          </ac:spMkLst>
        </pc:spChg>
        <pc:spChg chg="mod">
          <ac:chgData name="Vignesh Raja" userId="601d2ec0-995c-41cf-abcc-2d96818f49b7" providerId="ADAL" clId="{8507CDD5-DA3F-4640-B16E-85280F1E683A}" dt="2023-06-13T12:41:08.398" v="14" actId="164"/>
          <ac:spMkLst>
            <pc:docMk/>
            <pc:sldMk cId="758006412" sldId="256"/>
            <ac:spMk id="32" creationId="{C1323AE0-8362-4896-B5B1-8C1FEC8B4864}"/>
          </ac:spMkLst>
        </pc:spChg>
        <pc:spChg chg="mod">
          <ac:chgData name="Vignesh Raja" userId="601d2ec0-995c-41cf-abcc-2d96818f49b7" providerId="ADAL" clId="{8507CDD5-DA3F-4640-B16E-85280F1E683A}" dt="2023-06-13T12:41:08.398" v="14" actId="164"/>
          <ac:spMkLst>
            <pc:docMk/>
            <pc:sldMk cId="758006412" sldId="256"/>
            <ac:spMk id="33" creationId="{EF33000D-9EAF-402A-9322-7E3E03938FEC}"/>
          </ac:spMkLst>
        </pc:spChg>
        <pc:spChg chg="mod">
          <ac:chgData name="Vignesh Raja" userId="601d2ec0-995c-41cf-abcc-2d96818f49b7" providerId="ADAL" clId="{8507CDD5-DA3F-4640-B16E-85280F1E683A}" dt="2023-06-13T12:43:50.199" v="40" actId="164"/>
          <ac:spMkLst>
            <pc:docMk/>
            <pc:sldMk cId="758006412" sldId="256"/>
            <ac:spMk id="47" creationId="{88E520DE-03AB-4E92-BAA1-48134EC8F5D5}"/>
          </ac:spMkLst>
        </pc:spChg>
        <pc:grpChg chg="add mod">
          <ac:chgData name="Vignesh Raja" userId="601d2ec0-995c-41cf-abcc-2d96818f49b7" providerId="ADAL" clId="{8507CDD5-DA3F-4640-B16E-85280F1E683A}" dt="2023-06-13T12:41:08.398" v="14" actId="164"/>
          <ac:grpSpMkLst>
            <pc:docMk/>
            <pc:sldMk cId="758006412" sldId="256"/>
            <ac:grpSpMk id="2" creationId="{A4A68FAA-00EE-F291-2769-6E33E91F0317}"/>
          </ac:grpSpMkLst>
        </pc:grpChg>
        <pc:grpChg chg="add mod">
          <ac:chgData name="Vignesh Raja" userId="601d2ec0-995c-41cf-abcc-2d96818f49b7" providerId="ADAL" clId="{8507CDD5-DA3F-4640-B16E-85280F1E683A}" dt="2023-06-13T12:43:50.199" v="40" actId="164"/>
          <ac:grpSpMkLst>
            <pc:docMk/>
            <pc:sldMk cId="758006412" sldId="256"/>
            <ac:grpSpMk id="4" creationId="{3AE8F7CA-3017-4701-801B-7D31351BA9D4}"/>
          </ac:grpSpMkLst>
        </pc:grpChg>
        <pc:picChg chg="mod">
          <ac:chgData name="Vignesh Raja" userId="601d2ec0-995c-41cf-abcc-2d96818f49b7" providerId="ADAL" clId="{8507CDD5-DA3F-4640-B16E-85280F1E683A}" dt="2023-06-13T12:43:50.199" v="40" actId="164"/>
          <ac:picMkLst>
            <pc:docMk/>
            <pc:sldMk cId="758006412" sldId="256"/>
            <ac:picMk id="12" creationId="{80CF34B2-5442-457C-BE0C-767BF7B4A9A3}"/>
          </ac:picMkLst>
        </pc:picChg>
        <pc:picChg chg="mod">
          <ac:chgData name="Vignesh Raja" userId="601d2ec0-995c-41cf-abcc-2d96818f49b7" providerId="ADAL" clId="{8507CDD5-DA3F-4640-B16E-85280F1E683A}" dt="2023-06-13T12:41:08.398" v="14" actId="164"/>
          <ac:picMkLst>
            <pc:docMk/>
            <pc:sldMk cId="758006412" sldId="256"/>
            <ac:picMk id="25" creationId="{DB896ECA-05E9-4A49-81F2-9D9C86C9E523}"/>
          </ac:picMkLst>
        </pc:picChg>
        <pc:picChg chg="mod">
          <ac:chgData name="Vignesh Raja" userId="601d2ec0-995c-41cf-abcc-2d96818f49b7" providerId="ADAL" clId="{8507CDD5-DA3F-4640-B16E-85280F1E683A}" dt="2023-06-13T12:41:08.398" v="14" actId="164"/>
          <ac:picMkLst>
            <pc:docMk/>
            <pc:sldMk cId="758006412" sldId="256"/>
            <ac:picMk id="26" creationId="{D4D6783A-58EB-4BE6-AC38-0BB902C446AF}"/>
          </ac:picMkLst>
        </pc:picChg>
        <pc:picChg chg="mod">
          <ac:chgData name="Vignesh Raja" userId="601d2ec0-995c-41cf-abcc-2d96818f49b7" providerId="ADAL" clId="{8507CDD5-DA3F-4640-B16E-85280F1E683A}" dt="2023-06-13T12:41:08.398" v="14" actId="164"/>
          <ac:picMkLst>
            <pc:docMk/>
            <pc:sldMk cId="758006412" sldId="256"/>
            <ac:picMk id="27" creationId="{057A69C2-E5F5-4339-B6B2-BA832ED40902}"/>
          </ac:picMkLst>
        </pc:picChg>
      </pc:sldChg>
      <pc:sldChg chg="addSp delSp modSp new mod">
        <pc:chgData name="Vignesh Raja" userId="601d2ec0-995c-41cf-abcc-2d96818f49b7" providerId="ADAL" clId="{8507CDD5-DA3F-4640-B16E-85280F1E683A}" dt="2023-06-13T12:49:17.037" v="111" actId="14100"/>
        <pc:sldMkLst>
          <pc:docMk/>
          <pc:sldMk cId="785658628" sldId="257"/>
        </pc:sldMkLst>
        <pc:spChg chg="del">
          <ac:chgData name="Vignesh Raja" userId="601d2ec0-995c-41cf-abcc-2d96818f49b7" providerId="ADAL" clId="{8507CDD5-DA3F-4640-B16E-85280F1E683A}" dt="2023-06-13T12:39:39.219" v="3" actId="478"/>
          <ac:spMkLst>
            <pc:docMk/>
            <pc:sldMk cId="785658628" sldId="257"/>
            <ac:spMk id="2" creationId="{0205233A-ACC0-66C9-2407-98B65E1609BE}"/>
          </ac:spMkLst>
        </pc:spChg>
        <pc:spChg chg="del">
          <ac:chgData name="Vignesh Raja" userId="601d2ec0-995c-41cf-abcc-2d96818f49b7" providerId="ADAL" clId="{8507CDD5-DA3F-4640-B16E-85280F1E683A}" dt="2023-06-13T12:39:41.246" v="4" actId="478"/>
          <ac:spMkLst>
            <pc:docMk/>
            <pc:sldMk cId="785658628" sldId="257"/>
            <ac:spMk id="3" creationId="{F33D058F-8062-F481-DAB9-23D747ACE882}"/>
          </ac:spMkLst>
        </pc:spChg>
        <pc:spChg chg="mod">
          <ac:chgData name="Vignesh Raja" userId="601d2ec0-995c-41cf-abcc-2d96818f49b7" providerId="ADAL" clId="{8507CDD5-DA3F-4640-B16E-85280F1E683A}" dt="2023-06-13T12:41:19.200" v="15"/>
          <ac:spMkLst>
            <pc:docMk/>
            <pc:sldMk cId="785658628" sldId="257"/>
            <ac:spMk id="11" creationId="{669DE8FD-2F09-5FCE-00C1-DB44A7A75FDC}"/>
          </ac:spMkLst>
        </pc:spChg>
        <pc:spChg chg="mod">
          <ac:chgData name="Vignesh Raja" userId="601d2ec0-995c-41cf-abcc-2d96818f49b7" providerId="ADAL" clId="{8507CDD5-DA3F-4640-B16E-85280F1E683A}" dt="2023-06-13T12:41:19.200" v="15"/>
          <ac:spMkLst>
            <pc:docMk/>
            <pc:sldMk cId="785658628" sldId="257"/>
            <ac:spMk id="12" creationId="{40CD40BF-99A8-2187-87E0-233FADAB4360}"/>
          </ac:spMkLst>
        </pc:spChg>
        <pc:spChg chg="mod">
          <ac:chgData name="Vignesh Raja" userId="601d2ec0-995c-41cf-abcc-2d96818f49b7" providerId="ADAL" clId="{8507CDD5-DA3F-4640-B16E-85280F1E683A}" dt="2023-06-13T12:41:19.200" v="15"/>
          <ac:spMkLst>
            <pc:docMk/>
            <pc:sldMk cId="785658628" sldId="257"/>
            <ac:spMk id="13" creationId="{84109E85-5D00-E2B8-9344-933F19548858}"/>
          </ac:spMkLst>
        </pc:spChg>
        <pc:spChg chg="mod">
          <ac:chgData name="Vignesh Raja" userId="601d2ec0-995c-41cf-abcc-2d96818f49b7" providerId="ADAL" clId="{8507CDD5-DA3F-4640-B16E-85280F1E683A}" dt="2023-06-13T12:43:54.182" v="41"/>
          <ac:spMkLst>
            <pc:docMk/>
            <pc:sldMk cId="785658628" sldId="257"/>
            <ac:spMk id="18" creationId="{654437F2-34E6-1660-91F7-94D3A5A80356}"/>
          </ac:spMkLst>
        </pc:spChg>
        <pc:spChg chg="add mod">
          <ac:chgData name="Vignesh Raja" userId="601d2ec0-995c-41cf-abcc-2d96818f49b7" providerId="ADAL" clId="{8507CDD5-DA3F-4640-B16E-85280F1E683A}" dt="2023-06-13T12:48:28.890" v="99" actId="1076"/>
          <ac:spMkLst>
            <pc:docMk/>
            <pc:sldMk cId="785658628" sldId="257"/>
            <ac:spMk id="34" creationId="{DB81E1EB-B3E5-D498-59FD-0BB45F64312A}"/>
          </ac:spMkLst>
        </pc:spChg>
        <pc:spChg chg="add mod">
          <ac:chgData name="Vignesh Raja" userId="601d2ec0-995c-41cf-abcc-2d96818f49b7" providerId="ADAL" clId="{8507CDD5-DA3F-4640-B16E-85280F1E683A}" dt="2023-06-13T12:48:25.307" v="98" actId="1076"/>
          <ac:spMkLst>
            <pc:docMk/>
            <pc:sldMk cId="785658628" sldId="257"/>
            <ac:spMk id="35" creationId="{A1EE9DEA-3CD9-F3F2-0F75-0882FE072200}"/>
          </ac:spMkLst>
        </pc:spChg>
        <pc:spChg chg="add mod">
          <ac:chgData name="Vignesh Raja" userId="601d2ec0-995c-41cf-abcc-2d96818f49b7" providerId="ADAL" clId="{8507CDD5-DA3F-4640-B16E-85280F1E683A}" dt="2023-06-13T12:48:20.484" v="97" actId="1076"/>
          <ac:spMkLst>
            <pc:docMk/>
            <pc:sldMk cId="785658628" sldId="257"/>
            <ac:spMk id="36" creationId="{2B898F00-B8F8-259E-6646-1EE563EC554F}"/>
          </ac:spMkLst>
        </pc:spChg>
        <pc:spChg chg="add mod">
          <ac:chgData name="Vignesh Raja" userId="601d2ec0-995c-41cf-abcc-2d96818f49b7" providerId="ADAL" clId="{8507CDD5-DA3F-4640-B16E-85280F1E683A}" dt="2023-06-13T12:48:03.607" v="96" actId="1076"/>
          <ac:spMkLst>
            <pc:docMk/>
            <pc:sldMk cId="785658628" sldId="257"/>
            <ac:spMk id="37" creationId="{AC2CE023-9DE5-8EA9-6A9E-7F8365281B0D}"/>
          </ac:spMkLst>
        </pc:spChg>
        <pc:spChg chg="add mod">
          <ac:chgData name="Vignesh Raja" userId="601d2ec0-995c-41cf-abcc-2d96818f49b7" providerId="ADAL" clId="{8507CDD5-DA3F-4640-B16E-85280F1E683A}" dt="2023-06-13T12:48:40.575" v="103" actId="20577"/>
          <ac:spMkLst>
            <pc:docMk/>
            <pc:sldMk cId="785658628" sldId="257"/>
            <ac:spMk id="38" creationId="{AF06BDDC-6820-370B-EB68-09BB7870BF14}"/>
          </ac:spMkLst>
        </pc:spChg>
        <pc:spChg chg="add mod">
          <ac:chgData name="Vignesh Raja" userId="601d2ec0-995c-41cf-abcc-2d96818f49b7" providerId="ADAL" clId="{8507CDD5-DA3F-4640-B16E-85280F1E683A}" dt="2023-06-13T12:49:17.037" v="111" actId="14100"/>
          <ac:spMkLst>
            <pc:docMk/>
            <pc:sldMk cId="785658628" sldId="257"/>
            <ac:spMk id="39" creationId="{59C4C7EB-4BE7-4068-8DE1-A33006F10372}"/>
          </ac:spMkLst>
        </pc:spChg>
        <pc:spChg chg="add mod">
          <ac:chgData name="Vignesh Raja" userId="601d2ec0-995c-41cf-abcc-2d96818f49b7" providerId="ADAL" clId="{8507CDD5-DA3F-4640-B16E-85280F1E683A}" dt="2023-06-13T12:49:14.728" v="110" actId="14100"/>
          <ac:spMkLst>
            <pc:docMk/>
            <pc:sldMk cId="785658628" sldId="257"/>
            <ac:spMk id="40" creationId="{71A6C755-2C1A-0D3B-E6D8-151A1E716845}"/>
          </ac:spMkLst>
        </pc:spChg>
        <pc:grpChg chg="add mod">
          <ac:chgData name="Vignesh Raja" userId="601d2ec0-995c-41cf-abcc-2d96818f49b7" providerId="ADAL" clId="{8507CDD5-DA3F-4640-B16E-85280F1E683A}" dt="2023-06-13T12:44:09.704" v="61" actId="1036"/>
          <ac:grpSpMkLst>
            <pc:docMk/>
            <pc:sldMk cId="785658628" sldId="257"/>
            <ac:grpSpMk id="7" creationId="{7B6D9B40-F1EA-F9E0-77D9-540417DB0C82}"/>
          </ac:grpSpMkLst>
        </pc:grpChg>
        <pc:grpChg chg="add mod">
          <ac:chgData name="Vignesh Raja" userId="601d2ec0-995c-41cf-abcc-2d96818f49b7" providerId="ADAL" clId="{8507CDD5-DA3F-4640-B16E-85280F1E683A}" dt="2023-06-13T12:45:35.280" v="78" actId="1076"/>
          <ac:grpSpMkLst>
            <pc:docMk/>
            <pc:sldMk cId="785658628" sldId="257"/>
            <ac:grpSpMk id="16" creationId="{D092FC26-ED4D-5DE7-807D-2E900B9843DE}"/>
          </ac:grpSpMkLst>
        </pc:grpChg>
        <pc:picChg chg="add mod">
          <ac:chgData name="Vignesh Raja" userId="601d2ec0-995c-41cf-abcc-2d96818f49b7" providerId="ADAL" clId="{8507CDD5-DA3F-4640-B16E-85280F1E683A}" dt="2023-06-13T12:42:41.110" v="33" actId="1076"/>
          <ac:picMkLst>
            <pc:docMk/>
            <pc:sldMk cId="785658628" sldId="257"/>
            <ac:picMk id="4" creationId="{726D6919-363F-795F-B0D2-EAEE326B9374}"/>
          </ac:picMkLst>
        </pc:picChg>
        <pc:picChg chg="add mod">
          <ac:chgData name="Vignesh Raja" userId="601d2ec0-995c-41cf-abcc-2d96818f49b7" providerId="ADAL" clId="{8507CDD5-DA3F-4640-B16E-85280F1E683A}" dt="2023-06-13T12:45:00.330" v="69" actId="1076"/>
          <ac:picMkLst>
            <pc:docMk/>
            <pc:sldMk cId="785658628" sldId="257"/>
            <ac:picMk id="5" creationId="{CB4452B3-1D74-D9E5-E78E-726B78D1DE3C}"/>
          </ac:picMkLst>
        </pc:picChg>
        <pc:picChg chg="add mod">
          <ac:chgData name="Vignesh Raja" userId="601d2ec0-995c-41cf-abcc-2d96818f49b7" providerId="ADAL" clId="{8507CDD5-DA3F-4640-B16E-85280F1E683A}" dt="2023-06-13T12:45:14.697" v="72" actId="1076"/>
          <ac:picMkLst>
            <pc:docMk/>
            <pc:sldMk cId="785658628" sldId="257"/>
            <ac:picMk id="6" creationId="{8625A9B3-C15F-68FB-D521-04C2AE9A59F9}"/>
          </ac:picMkLst>
        </pc:picChg>
        <pc:picChg chg="mod">
          <ac:chgData name="Vignesh Raja" userId="601d2ec0-995c-41cf-abcc-2d96818f49b7" providerId="ADAL" clId="{8507CDD5-DA3F-4640-B16E-85280F1E683A}" dt="2023-06-13T12:41:19.200" v="15"/>
          <ac:picMkLst>
            <pc:docMk/>
            <pc:sldMk cId="785658628" sldId="257"/>
            <ac:picMk id="8" creationId="{423A737C-D5A3-AFA1-6435-79EFFBFDA3CF}"/>
          </ac:picMkLst>
        </pc:picChg>
        <pc:picChg chg="mod">
          <ac:chgData name="Vignesh Raja" userId="601d2ec0-995c-41cf-abcc-2d96818f49b7" providerId="ADAL" clId="{8507CDD5-DA3F-4640-B16E-85280F1E683A}" dt="2023-06-13T12:41:19.200" v="15"/>
          <ac:picMkLst>
            <pc:docMk/>
            <pc:sldMk cId="785658628" sldId="257"/>
            <ac:picMk id="9" creationId="{B2CFE38C-D851-D671-257B-949E00E1C99F}"/>
          </ac:picMkLst>
        </pc:picChg>
        <pc:picChg chg="mod">
          <ac:chgData name="Vignesh Raja" userId="601d2ec0-995c-41cf-abcc-2d96818f49b7" providerId="ADAL" clId="{8507CDD5-DA3F-4640-B16E-85280F1E683A}" dt="2023-06-13T12:41:19.200" v="15"/>
          <ac:picMkLst>
            <pc:docMk/>
            <pc:sldMk cId="785658628" sldId="257"/>
            <ac:picMk id="10" creationId="{47CA7C80-738B-71A0-6C6B-30771BE720CC}"/>
          </ac:picMkLst>
        </pc:picChg>
        <pc:picChg chg="add del mod">
          <ac:chgData name="Vignesh Raja" userId="601d2ec0-995c-41cf-abcc-2d96818f49b7" providerId="ADAL" clId="{8507CDD5-DA3F-4640-B16E-85280F1E683A}" dt="2023-06-13T12:43:19.295" v="39" actId="478"/>
          <ac:picMkLst>
            <pc:docMk/>
            <pc:sldMk cId="785658628" sldId="257"/>
            <ac:picMk id="15" creationId="{DA793F9A-9DA6-7A38-8D60-1BBC7EAFDA88}"/>
          </ac:picMkLst>
        </pc:picChg>
        <pc:picChg chg="mod">
          <ac:chgData name="Vignesh Raja" userId="601d2ec0-995c-41cf-abcc-2d96818f49b7" providerId="ADAL" clId="{8507CDD5-DA3F-4640-B16E-85280F1E683A}" dt="2023-06-13T12:43:54.182" v="41"/>
          <ac:picMkLst>
            <pc:docMk/>
            <pc:sldMk cId="785658628" sldId="257"/>
            <ac:picMk id="17" creationId="{BFE7EF90-02A7-FBB7-573E-8EF8674E8575}"/>
          </ac:picMkLst>
        </pc:picChg>
        <pc:picChg chg="add mod">
          <ac:chgData name="Vignesh Raja" userId="601d2ec0-995c-41cf-abcc-2d96818f49b7" providerId="ADAL" clId="{8507CDD5-DA3F-4640-B16E-85280F1E683A}" dt="2023-06-13T12:44:34.611" v="66" actId="1076"/>
          <ac:picMkLst>
            <pc:docMk/>
            <pc:sldMk cId="785658628" sldId="257"/>
            <ac:picMk id="19" creationId="{B2BC4333-6514-79CC-5188-DE8EB836F170}"/>
          </ac:picMkLst>
        </pc:picChg>
        <pc:cxnChg chg="add">
          <ac:chgData name="Vignesh Raja" userId="601d2ec0-995c-41cf-abcc-2d96818f49b7" providerId="ADAL" clId="{8507CDD5-DA3F-4640-B16E-85280F1E683A}" dt="2023-06-13T12:44:50.319" v="67" actId="11529"/>
          <ac:cxnSpMkLst>
            <pc:docMk/>
            <pc:sldMk cId="785658628" sldId="257"/>
            <ac:cxnSpMk id="21" creationId="{04340DB1-81E0-77F3-0032-963B3796A63A}"/>
          </ac:cxnSpMkLst>
        </pc:cxnChg>
        <pc:cxnChg chg="add mod">
          <ac:chgData name="Vignesh Raja" userId="601d2ec0-995c-41cf-abcc-2d96818f49b7" providerId="ADAL" clId="{8507CDD5-DA3F-4640-B16E-85280F1E683A}" dt="2023-06-13T12:45:00.330" v="69" actId="1076"/>
          <ac:cxnSpMkLst>
            <pc:docMk/>
            <pc:sldMk cId="785658628" sldId="257"/>
            <ac:cxnSpMk id="23" creationId="{381144EE-E27F-9BD4-1112-D67790E03ED5}"/>
          </ac:cxnSpMkLst>
        </pc:cxnChg>
        <pc:cxnChg chg="add mod">
          <ac:chgData name="Vignesh Raja" userId="601d2ec0-995c-41cf-abcc-2d96818f49b7" providerId="ADAL" clId="{8507CDD5-DA3F-4640-B16E-85280F1E683A}" dt="2023-06-13T12:45:14.697" v="72" actId="1076"/>
          <ac:cxnSpMkLst>
            <pc:docMk/>
            <pc:sldMk cId="785658628" sldId="257"/>
            <ac:cxnSpMk id="26" creationId="{8F1FB0AC-133B-A42A-F3D1-B62BAF618C8D}"/>
          </ac:cxnSpMkLst>
        </pc:cxnChg>
        <pc:cxnChg chg="add mod">
          <ac:chgData name="Vignesh Raja" userId="601d2ec0-995c-41cf-abcc-2d96818f49b7" providerId="ADAL" clId="{8507CDD5-DA3F-4640-B16E-85280F1E683A}" dt="2023-06-13T12:45:35.280" v="78" actId="1076"/>
          <ac:cxnSpMkLst>
            <pc:docMk/>
            <pc:sldMk cId="785658628" sldId="257"/>
            <ac:cxnSpMk id="29" creationId="{AC74079A-AC83-5B05-9271-951F1F7D400D}"/>
          </ac:cxnSpMkLst>
        </pc:cxnChg>
        <pc:cxnChg chg="add">
          <ac:chgData name="Vignesh Raja" userId="601d2ec0-995c-41cf-abcc-2d96818f49b7" providerId="ADAL" clId="{8507CDD5-DA3F-4640-B16E-85280F1E683A}" dt="2023-06-13T12:45:48.784" v="79" actId="11529"/>
          <ac:cxnSpMkLst>
            <pc:docMk/>
            <pc:sldMk cId="785658628" sldId="257"/>
            <ac:cxnSpMk id="31" creationId="{07C43E1D-FF26-BF21-9539-40AF53F33A38}"/>
          </ac:cxnSpMkLst>
        </pc:cxnChg>
        <pc:cxnChg chg="add">
          <ac:chgData name="Vignesh Raja" userId="601d2ec0-995c-41cf-abcc-2d96818f49b7" providerId="ADAL" clId="{8507CDD5-DA3F-4640-B16E-85280F1E683A}" dt="2023-06-13T12:45:59.469" v="80" actId="11529"/>
          <ac:cxnSpMkLst>
            <pc:docMk/>
            <pc:sldMk cId="785658628" sldId="257"/>
            <ac:cxnSpMk id="33" creationId="{294E670A-3A73-9369-CCB5-02D306B5219E}"/>
          </ac:cxnSpMkLst>
        </pc:cxnChg>
      </pc:sldChg>
      <pc:sldChg chg="add del">
        <pc:chgData name="Vignesh Raja" userId="601d2ec0-995c-41cf-abcc-2d96818f49b7" providerId="ADAL" clId="{8507CDD5-DA3F-4640-B16E-85280F1E683A}" dt="2023-06-13T12:39:29.773" v="1" actId="47"/>
        <pc:sldMkLst>
          <pc:docMk/>
          <pc:sldMk cId="79567605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3C0E-6518-3F07-8EB4-499D02B54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8D357-DE6D-8D0A-0ACE-AAEC3CC13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26C05-0BF6-2297-2EBE-57AEF625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B02-F57D-429C-A0D7-B518F3A893D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4756-6F03-7629-5AFB-08DB9E9D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160F-C07F-F503-7A9A-3A5888EE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E218-38AF-4335-8A25-DFFC59A37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8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CBE5-83D6-5790-06F9-8F1436E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74E57-4729-2262-7C08-EB5A8ECB6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0DCF-F46C-1B71-4378-D73D9E81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B02-F57D-429C-A0D7-B518F3A893D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4A21D-A4A9-F506-216C-6A54C33F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B9AF-47FD-B719-BC69-8B7299FA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E218-38AF-4335-8A25-DFFC59A37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46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411C9-B944-4044-3101-B0B98E3F3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272E9-B147-EBC4-50FF-7963E698B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74DB5-BAE9-9329-145F-4817E07B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B02-F57D-429C-A0D7-B518F3A893D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8435-5492-F85D-C137-EF5A42DB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D27F2-3538-48D7-46AE-AD271266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E218-38AF-4335-8A25-DFFC59A37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33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08B9-7252-155D-4DD6-7AB23846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C9C98-B401-907A-7B7B-9C6F3CE1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95C3-6390-1038-FB19-1B624C0D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B02-F57D-429C-A0D7-B518F3A893D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4338-F627-021D-1C4F-B8BD77ED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1DD0-2E9B-0D30-64F3-266966DD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E218-38AF-4335-8A25-DFFC59A37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31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7264-7414-6465-D4BF-CC2D89FC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A5230-0E43-197C-3E8B-EAB99B34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77C71-E909-2385-6EF6-178D8B57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B02-F57D-429C-A0D7-B518F3A893D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29077-48B6-AC10-4A66-A0648480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493F9-4A32-F5B4-79D4-25E53E69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E218-38AF-4335-8A25-DFFC59A37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36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49EC-C3A0-01F2-5607-EB53FFA4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E27F-A140-ACD4-D5B0-479B262E4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D91AA-F00E-4A0A-717D-B1FE3BEF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823A0-6DAF-1885-678A-900CFDC1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B02-F57D-429C-A0D7-B518F3A893D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8895-9699-FCE7-2310-88081540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15329-C49F-DBD9-5B05-FBE079CA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E218-38AF-4335-8A25-DFFC59A37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21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0B15-69DC-F628-48FA-422D9695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3BE5A-DBFF-BF1C-9358-E87088F29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4F103-FCBB-0DBD-0B14-EAFE151B7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7418F-D0C0-6999-2211-7DCC1440A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A7B35-095B-4F2D-3133-8D8588BA0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0CA2A-1FD8-65F9-B175-BCAC92E8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B02-F57D-429C-A0D7-B518F3A893D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90E91-ADEC-4732-11EF-B5B18BE7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DF942-C7A4-8178-5B46-B5705312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E218-38AF-4335-8A25-DFFC59A37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F8EA-07D0-9F29-60D2-44AB1832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12A74-E943-0FB5-ECBD-29881FE4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B02-F57D-429C-A0D7-B518F3A893D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7EC89-D43F-8E60-5FC9-380E3734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B8975-31D7-E529-E792-31C72F50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E218-38AF-4335-8A25-DFFC59A37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99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A2904-2F97-5523-38B8-3BEF6351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B02-F57D-429C-A0D7-B518F3A893D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5072F-08A9-68CD-0330-46A32340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C7056-E172-492A-7493-93B54BBB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E218-38AF-4335-8A25-DFFC59A37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5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1340-ECA1-4358-291A-0492FBD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F744-A695-B6E0-674E-C263B469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6835A-13D5-CAAC-4E01-C372FB5FD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7851D-8325-A530-937D-BD1E7F52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B02-F57D-429C-A0D7-B518F3A893D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E7F29-0460-306E-7CEA-47BEF052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19DBA-FDA8-12C0-382A-84A9FC7F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E218-38AF-4335-8A25-DFFC59A37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7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D440-6934-2988-6028-35943E09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D4F1E-0464-0F30-081A-574DD653C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B7078-2278-DD22-B28B-175B4B4D7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D4373-628B-9E89-0183-2BB11B81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B02-F57D-429C-A0D7-B518F3A893D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B6144-8F63-092E-8CF6-EDA9445D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58F13-0604-A3EF-3BA8-5C7F5EB7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E218-38AF-4335-8A25-DFFC59A37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65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6824A-DEDE-4FA2-E922-60D24D8C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95B03-B66B-E5A1-E806-D1FF0DFB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CF31-3B81-6E83-224F-ADEB3A2A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EB02-F57D-429C-A0D7-B518F3A893D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699C-5B74-FDFC-5257-35E8936F4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24C1-0090-FD41-4C2B-9A4B3D5C6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E218-38AF-4335-8A25-DFFC59A37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24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D52096-2C88-DD8D-5FC2-8DC6481F85E7}"/>
              </a:ext>
            </a:extLst>
          </p:cNvPr>
          <p:cNvSpPr/>
          <p:nvPr/>
        </p:nvSpPr>
        <p:spPr>
          <a:xfrm>
            <a:off x="446534" y="986308"/>
            <a:ext cx="11298932" cy="2773494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ADE72-1AC2-23B6-413F-83696C5FC5A4}"/>
              </a:ext>
            </a:extLst>
          </p:cNvPr>
          <p:cNvSpPr/>
          <p:nvPr/>
        </p:nvSpPr>
        <p:spPr>
          <a:xfrm>
            <a:off x="0" y="223579"/>
            <a:ext cx="12192000" cy="4091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 Rounded MT Bold" panose="020F0704030504030204" pitchFamily="34" charset="0"/>
              </a:rPr>
              <a:t>      ARCHITECTURE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627F7D-9765-1424-32C4-74A81A8D5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91" y="2924328"/>
            <a:ext cx="1080000" cy="1761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9F4BDE-F60D-8CC7-C613-4D9DBDC6DDCF}"/>
              </a:ext>
            </a:extLst>
          </p:cNvPr>
          <p:cNvSpPr txBox="1"/>
          <p:nvPr/>
        </p:nvSpPr>
        <p:spPr>
          <a:xfrm>
            <a:off x="3537428" y="4605346"/>
            <a:ext cx="5117137" cy="1583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entered in the form by User in Power Apps.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entered in the form uploaded in PowerApps Application will be stored in Excel.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in Share point will be loaded into Power BI.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Create a Report using the data which is already uploaded in Power BI.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Created report can be accessed by the User.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F46AD-B0B9-CD9E-FAAE-7629A55FB613}"/>
              </a:ext>
            </a:extLst>
          </p:cNvPr>
          <p:cNvSpPr txBox="1"/>
          <p:nvPr/>
        </p:nvSpPr>
        <p:spPr>
          <a:xfrm>
            <a:off x="284476" y="4196006"/>
            <a:ext cx="1162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Important Points</a:t>
            </a:r>
            <a:endParaRPr lang="en-IN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" name="Picture 19" descr="47397">
            <a:extLst>
              <a:ext uri="{FF2B5EF4-FFF2-40B4-BE49-F238E27FC236}">
                <a16:creationId xmlns:a16="http://schemas.microsoft.com/office/drawing/2014/main" id="{FA9933E0-4231-9A83-5742-98FD1C57EC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067" y="1658240"/>
            <a:ext cx="787110" cy="7871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1E2A442-1431-EDB9-508A-89B068315275}"/>
              </a:ext>
            </a:extLst>
          </p:cNvPr>
          <p:cNvSpPr/>
          <p:nvPr/>
        </p:nvSpPr>
        <p:spPr>
          <a:xfrm>
            <a:off x="54428" y="877078"/>
            <a:ext cx="12083143" cy="587864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7B6D258F-4D89-4D2E-910A-067E2EEBF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88" y="1414854"/>
            <a:ext cx="1140705" cy="48677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EE0B13-BA39-45D0-886B-DEA6FFE0635A}"/>
              </a:ext>
            </a:extLst>
          </p:cNvPr>
          <p:cNvCxnSpPr>
            <a:cxnSpLocks/>
          </p:cNvCxnSpPr>
          <p:nvPr/>
        </p:nvCxnSpPr>
        <p:spPr>
          <a:xfrm>
            <a:off x="3454171" y="3012401"/>
            <a:ext cx="90110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9B816DA-14E1-416A-BB91-4EDB08AEE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294" y="2571001"/>
            <a:ext cx="1190918" cy="92473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7EB1C1-9FE4-46C0-AA5A-F7452F3B9936}"/>
              </a:ext>
            </a:extLst>
          </p:cNvPr>
          <p:cNvCxnSpPr>
            <a:cxnSpLocks/>
          </p:cNvCxnSpPr>
          <p:nvPr/>
        </p:nvCxnSpPr>
        <p:spPr>
          <a:xfrm>
            <a:off x="5591212" y="3021553"/>
            <a:ext cx="90110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B557DB-F297-4595-9FAE-36CB0EAF021B}"/>
              </a:ext>
            </a:extLst>
          </p:cNvPr>
          <p:cNvCxnSpPr>
            <a:stCxn id="14" idx="2"/>
            <a:endCxn id="27" idx="1"/>
          </p:cNvCxnSpPr>
          <p:nvPr/>
        </p:nvCxnSpPr>
        <p:spPr>
          <a:xfrm rot="16200000" flipH="1">
            <a:off x="1101770" y="2335197"/>
            <a:ext cx="1421971" cy="55482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5A8B78-2132-48CD-94CB-A96B1B29A2AD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539178" y="3016790"/>
            <a:ext cx="5509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49E8BB-1B5E-471E-8112-AB2EF136C42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538214" y="2709501"/>
            <a:ext cx="5509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4A68FAA-00EE-F291-2769-6E33E91F0317}"/>
              </a:ext>
            </a:extLst>
          </p:cNvPr>
          <p:cNvGrpSpPr/>
          <p:nvPr/>
        </p:nvGrpSpPr>
        <p:grpSpPr>
          <a:xfrm>
            <a:off x="2089205" y="2571001"/>
            <a:ext cx="1096940" cy="884465"/>
            <a:chOff x="2089205" y="2571001"/>
            <a:chExt cx="1096940" cy="884465"/>
          </a:xfrm>
        </p:grpSpPr>
        <p:pic>
          <p:nvPicPr>
            <p:cNvPr id="25" name="Graphic 24" descr="Add">
              <a:extLst>
                <a:ext uri="{FF2B5EF4-FFF2-40B4-BE49-F238E27FC236}">
                  <a16:creationId xmlns:a16="http://schemas.microsoft.com/office/drawing/2014/main" id="{DB896ECA-05E9-4A49-81F2-9D9C86C9E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89205" y="2619019"/>
              <a:ext cx="180964" cy="180964"/>
            </a:xfrm>
            <a:prstGeom prst="rect">
              <a:avLst/>
            </a:prstGeom>
          </p:spPr>
        </p:pic>
        <p:pic>
          <p:nvPicPr>
            <p:cNvPr id="26" name="Graphic 25" descr="Pencil">
              <a:extLst>
                <a:ext uri="{FF2B5EF4-FFF2-40B4-BE49-F238E27FC236}">
                  <a16:creationId xmlns:a16="http://schemas.microsoft.com/office/drawing/2014/main" id="{D4D6783A-58EB-4BE6-AC38-0BB902C44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90169" y="2926790"/>
              <a:ext cx="180000" cy="180000"/>
            </a:xfrm>
            <a:prstGeom prst="rect">
              <a:avLst/>
            </a:prstGeom>
          </p:spPr>
        </p:pic>
        <p:pic>
          <p:nvPicPr>
            <p:cNvPr id="27" name="Graphic 26" descr="Close">
              <a:extLst>
                <a:ext uri="{FF2B5EF4-FFF2-40B4-BE49-F238E27FC236}">
                  <a16:creationId xmlns:a16="http://schemas.microsoft.com/office/drawing/2014/main" id="{057A69C2-E5F5-4339-B6B2-BA832ED40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90169" y="3233597"/>
              <a:ext cx="180000" cy="180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3F983C-111C-4F78-A772-0985A0550890}"/>
                </a:ext>
              </a:extLst>
            </p:cNvPr>
            <p:cNvSpPr txBox="1"/>
            <p:nvPr/>
          </p:nvSpPr>
          <p:spPr>
            <a:xfrm>
              <a:off x="2270169" y="2571001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Add</a:t>
              </a:r>
              <a:endParaRPr lang="en-IN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323AE0-8362-4896-B5B1-8C1FEC8B4864}"/>
                </a:ext>
              </a:extLst>
            </p:cNvPr>
            <p:cNvSpPr txBox="1"/>
            <p:nvPr/>
          </p:nvSpPr>
          <p:spPr>
            <a:xfrm>
              <a:off x="2243771" y="2873903"/>
              <a:ext cx="9423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Edit/Update</a:t>
              </a:r>
              <a:endParaRPr lang="en-IN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3000D-9EAF-402A-9322-7E3E03938FEC}"/>
                </a:ext>
              </a:extLst>
            </p:cNvPr>
            <p:cNvSpPr txBox="1"/>
            <p:nvPr/>
          </p:nvSpPr>
          <p:spPr>
            <a:xfrm>
              <a:off x="2225789" y="3178467"/>
              <a:ext cx="691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Remove</a:t>
              </a:r>
              <a:endParaRPr lang="en-IN" sz="1200" dirty="0"/>
            </a:p>
          </p:txBody>
        </p: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10596A9-92EE-4CFF-AD83-23C130CD0B5D}"/>
              </a:ext>
            </a:extLst>
          </p:cNvPr>
          <p:cNvCxnSpPr>
            <a:cxnSpLocks/>
            <a:stCxn id="12" idx="0"/>
            <a:endCxn id="14" idx="3"/>
          </p:cNvCxnSpPr>
          <p:nvPr/>
        </p:nvCxnSpPr>
        <p:spPr>
          <a:xfrm rot="16200000" flipV="1">
            <a:off x="5306014" y="-1542080"/>
            <a:ext cx="1174161" cy="7574802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4AA6EC9-9F48-462D-82CD-ECB657195E96}"/>
              </a:ext>
            </a:extLst>
          </p:cNvPr>
          <p:cNvCxnSpPr>
            <a:stCxn id="14" idx="0"/>
            <a:endCxn id="20" idx="0"/>
          </p:cNvCxnSpPr>
          <p:nvPr/>
        </p:nvCxnSpPr>
        <p:spPr>
          <a:xfrm rot="16200000" flipH="1">
            <a:off x="6048788" y="-3098593"/>
            <a:ext cx="243386" cy="9270281"/>
          </a:xfrm>
          <a:prstGeom prst="bentConnector3">
            <a:avLst>
              <a:gd name="adj1" fmla="val -9392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D8D5E5-02FB-48D4-8FAA-4AD1096DDC21}"/>
              </a:ext>
            </a:extLst>
          </p:cNvPr>
          <p:cNvCxnSpPr>
            <a:cxnSpLocks/>
          </p:cNvCxnSpPr>
          <p:nvPr/>
        </p:nvCxnSpPr>
        <p:spPr>
          <a:xfrm>
            <a:off x="8016047" y="3021553"/>
            <a:ext cx="90110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AE8F7CA-3017-4701-801B-7D31351BA9D4}"/>
              </a:ext>
            </a:extLst>
          </p:cNvPr>
          <p:cNvGrpSpPr/>
          <p:nvPr/>
        </p:nvGrpSpPr>
        <p:grpSpPr>
          <a:xfrm>
            <a:off x="8948923" y="2832401"/>
            <a:ext cx="1463144" cy="470721"/>
            <a:chOff x="8948923" y="2832401"/>
            <a:chExt cx="1463144" cy="4707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CF34B2-5442-457C-BE0C-767BF7B4A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8923" y="2832401"/>
              <a:ext cx="1463144" cy="3600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E520DE-03AB-4E92-BAA1-48134EC8F5D5}"/>
                </a:ext>
              </a:extLst>
            </p:cNvPr>
            <p:cNvSpPr txBox="1"/>
            <p:nvPr/>
          </p:nvSpPr>
          <p:spPr>
            <a:xfrm>
              <a:off x="9544972" y="3041512"/>
              <a:ext cx="595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Service</a:t>
              </a:r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0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26D6919-363F-795F-B0D2-EAEE326B9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64" y="1061887"/>
            <a:ext cx="1140705" cy="486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452B3-1D74-D9E5-E78E-726B78D1D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665" y="2764730"/>
            <a:ext cx="1190918" cy="924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25A9B3-C15F-68FB-D521-04C2AE9A5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24" y="4579221"/>
            <a:ext cx="1080000" cy="17614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B6D9B40-F1EA-F9E0-77D9-540417DB0C82}"/>
              </a:ext>
            </a:extLst>
          </p:cNvPr>
          <p:cNvGrpSpPr/>
          <p:nvPr/>
        </p:nvGrpSpPr>
        <p:grpSpPr>
          <a:xfrm>
            <a:off x="1889242" y="2764730"/>
            <a:ext cx="1096940" cy="884465"/>
            <a:chOff x="2089205" y="2571001"/>
            <a:chExt cx="1096940" cy="884465"/>
          </a:xfrm>
        </p:grpSpPr>
        <p:pic>
          <p:nvPicPr>
            <p:cNvPr id="8" name="Graphic 7" descr="Add">
              <a:extLst>
                <a:ext uri="{FF2B5EF4-FFF2-40B4-BE49-F238E27FC236}">
                  <a16:creationId xmlns:a16="http://schemas.microsoft.com/office/drawing/2014/main" id="{423A737C-D5A3-AFA1-6435-79EFFBFDA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89205" y="2619019"/>
              <a:ext cx="180964" cy="180964"/>
            </a:xfrm>
            <a:prstGeom prst="rect">
              <a:avLst/>
            </a:prstGeom>
          </p:spPr>
        </p:pic>
        <p:pic>
          <p:nvPicPr>
            <p:cNvPr id="9" name="Graphic 8" descr="Pencil">
              <a:extLst>
                <a:ext uri="{FF2B5EF4-FFF2-40B4-BE49-F238E27FC236}">
                  <a16:creationId xmlns:a16="http://schemas.microsoft.com/office/drawing/2014/main" id="{B2CFE38C-D851-D671-257B-949E00E1C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90169" y="2926790"/>
              <a:ext cx="180000" cy="180000"/>
            </a:xfrm>
            <a:prstGeom prst="rect">
              <a:avLst/>
            </a:prstGeom>
          </p:spPr>
        </p:pic>
        <p:pic>
          <p:nvPicPr>
            <p:cNvPr id="10" name="Graphic 9" descr="Close">
              <a:extLst>
                <a:ext uri="{FF2B5EF4-FFF2-40B4-BE49-F238E27FC236}">
                  <a16:creationId xmlns:a16="http://schemas.microsoft.com/office/drawing/2014/main" id="{47CA7C80-738B-71A0-6C6B-30771BE72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90169" y="3233597"/>
              <a:ext cx="180000" cy="18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9DE8FD-2F09-5FCE-00C1-DB44A7A75FDC}"/>
                </a:ext>
              </a:extLst>
            </p:cNvPr>
            <p:cNvSpPr txBox="1"/>
            <p:nvPr/>
          </p:nvSpPr>
          <p:spPr>
            <a:xfrm>
              <a:off x="2270169" y="2571001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Add</a:t>
              </a:r>
              <a:endParaRPr lang="en-IN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CD40BF-99A8-2187-87E0-233FADAB4360}"/>
                </a:ext>
              </a:extLst>
            </p:cNvPr>
            <p:cNvSpPr txBox="1"/>
            <p:nvPr/>
          </p:nvSpPr>
          <p:spPr>
            <a:xfrm>
              <a:off x="2243771" y="2873903"/>
              <a:ext cx="9423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Edit/Update</a:t>
              </a:r>
              <a:endParaRPr lang="en-IN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109E85-5D00-E2B8-9344-933F19548858}"/>
                </a:ext>
              </a:extLst>
            </p:cNvPr>
            <p:cNvSpPr txBox="1"/>
            <p:nvPr/>
          </p:nvSpPr>
          <p:spPr>
            <a:xfrm>
              <a:off x="2225789" y="3178467"/>
              <a:ext cx="691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Remove</a:t>
              </a:r>
              <a:endParaRPr lang="en-IN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2FC26-ED4D-5DE7-807D-2E900B9843DE}"/>
              </a:ext>
            </a:extLst>
          </p:cNvPr>
          <p:cNvGrpSpPr/>
          <p:nvPr/>
        </p:nvGrpSpPr>
        <p:grpSpPr>
          <a:xfrm>
            <a:off x="4183552" y="5946282"/>
            <a:ext cx="1463144" cy="470721"/>
            <a:chOff x="8948923" y="2832401"/>
            <a:chExt cx="1463144" cy="4707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E7EF90-02A7-FBB7-573E-8EF8674E8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8923" y="2832401"/>
              <a:ext cx="1463144" cy="36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4437F2-34E6-1660-91F7-94D3A5A80356}"/>
                </a:ext>
              </a:extLst>
            </p:cNvPr>
            <p:cNvSpPr txBox="1"/>
            <p:nvPr/>
          </p:nvSpPr>
          <p:spPr>
            <a:xfrm>
              <a:off x="9544972" y="3041512"/>
              <a:ext cx="595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Service</a:t>
              </a:r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9" name="Picture 18" descr="47397">
            <a:extLst>
              <a:ext uri="{FF2B5EF4-FFF2-40B4-BE49-F238E27FC236}">
                <a16:creationId xmlns:a16="http://schemas.microsoft.com/office/drawing/2014/main" id="{B2BC4333-6514-79CC-5188-DE8EB836F1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2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86" y="911718"/>
            <a:ext cx="787110" cy="787110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4340DB1-81E0-77F3-0032-963B3796A63A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923531" y="2243844"/>
            <a:ext cx="1661860" cy="271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1144EE-E27F-9BD4-1112-D67790E03ED5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2986182" y="3206132"/>
            <a:ext cx="1333483" cy="2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1FB0AC-133B-A42A-F3D1-B62BAF618C8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915124" y="3689465"/>
            <a:ext cx="0" cy="88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74079A-AC83-5B05-9271-951F1F7D400D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4915124" y="4755367"/>
            <a:ext cx="0" cy="119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7C43E1D-FF26-BF21-9539-40AF53F33A38}"/>
              </a:ext>
            </a:extLst>
          </p:cNvPr>
          <p:cNvCxnSpPr>
            <a:stCxn id="17" idx="1"/>
            <a:endCxn id="4" idx="1"/>
          </p:cNvCxnSpPr>
          <p:nvPr/>
        </p:nvCxnSpPr>
        <p:spPr>
          <a:xfrm rot="10800000">
            <a:off x="1048364" y="1305274"/>
            <a:ext cx="3135188" cy="4821009"/>
          </a:xfrm>
          <a:prstGeom prst="bentConnector3">
            <a:avLst>
              <a:gd name="adj1" fmla="val 107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4E670A-3A73-9369-CCB5-02D306B5219E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2189069" y="1305273"/>
            <a:ext cx="2336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B81E1EB-B3E5-D498-59FD-0BB45F64312A}"/>
              </a:ext>
            </a:extLst>
          </p:cNvPr>
          <p:cNvSpPr/>
          <p:nvPr/>
        </p:nvSpPr>
        <p:spPr>
          <a:xfrm>
            <a:off x="1852738" y="1992401"/>
            <a:ext cx="336331" cy="321212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A1EE9DEA-3CD9-F3F2-0F75-0882FE072200}"/>
              </a:ext>
            </a:extLst>
          </p:cNvPr>
          <p:cNvSpPr/>
          <p:nvPr/>
        </p:nvSpPr>
        <p:spPr>
          <a:xfrm>
            <a:off x="3578946" y="2615911"/>
            <a:ext cx="336331" cy="321212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2B898F00-B8F8-259E-6646-1EE563EC554F}"/>
              </a:ext>
            </a:extLst>
          </p:cNvPr>
          <p:cNvSpPr/>
          <p:nvPr/>
        </p:nvSpPr>
        <p:spPr>
          <a:xfrm>
            <a:off x="3915277" y="4806744"/>
            <a:ext cx="336331" cy="321212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C2CE023-9DE5-8EA9-6A9E-7F8365281B0D}"/>
              </a:ext>
            </a:extLst>
          </p:cNvPr>
          <p:cNvSpPr/>
          <p:nvPr/>
        </p:nvSpPr>
        <p:spPr>
          <a:xfrm>
            <a:off x="1048362" y="5734465"/>
            <a:ext cx="336331" cy="321212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AF06BDDC-6820-370B-EB68-09BB7870BF14}"/>
              </a:ext>
            </a:extLst>
          </p:cNvPr>
          <p:cNvSpPr/>
          <p:nvPr/>
        </p:nvSpPr>
        <p:spPr>
          <a:xfrm>
            <a:off x="4740787" y="577994"/>
            <a:ext cx="336331" cy="321212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C4C7EB-4BE7-4068-8DE1-A33006F10372}"/>
              </a:ext>
            </a:extLst>
          </p:cNvPr>
          <p:cNvSpPr txBox="1"/>
          <p:nvPr/>
        </p:nvSpPr>
        <p:spPr>
          <a:xfrm>
            <a:off x="6681419" y="1049677"/>
            <a:ext cx="5303534" cy="1583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entered in the form by User in Power Apps.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entered in the form uploaded in PowerApps Application will be stored in Excel.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in Share point will be loaded into Power BI.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Create a Report using the data which is already uploaded in Power BI.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Created report can be accessed by the User.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A6C755-2C1A-0D3B-E6D8-151A1E716845}"/>
              </a:ext>
            </a:extLst>
          </p:cNvPr>
          <p:cNvSpPr txBox="1"/>
          <p:nvPr/>
        </p:nvSpPr>
        <p:spPr>
          <a:xfrm>
            <a:off x="6400799" y="696258"/>
            <a:ext cx="5584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Important Points</a:t>
            </a:r>
            <a:endParaRPr lang="en-IN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5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143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</dc:creator>
  <cp:lastModifiedBy>Vignesh Raja</cp:lastModifiedBy>
  <cp:revision>10</cp:revision>
  <dcterms:created xsi:type="dcterms:W3CDTF">2023-03-10T08:11:10Z</dcterms:created>
  <dcterms:modified xsi:type="dcterms:W3CDTF">2023-06-13T12:49:24Z</dcterms:modified>
</cp:coreProperties>
</file>