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DC69B-00A8-4E32-AA60-193A3A1CE7E2}" v="1" dt="2023-06-13T12:06:1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Raja" userId="601d2ec0-995c-41cf-abcc-2d96818f49b7" providerId="ADAL" clId="{2EDDC69B-00A8-4E32-AA60-193A3A1CE7E2}"/>
    <pc:docChg chg="custSel modSld">
      <pc:chgData name="Vignesh Raja" userId="601d2ec0-995c-41cf-abcc-2d96818f49b7" providerId="ADAL" clId="{2EDDC69B-00A8-4E32-AA60-193A3A1CE7E2}" dt="2023-06-13T12:06:38.368" v="21" actId="313"/>
      <pc:docMkLst>
        <pc:docMk/>
      </pc:docMkLst>
      <pc:sldChg chg="addSp delSp modSp mod">
        <pc:chgData name="Vignesh Raja" userId="601d2ec0-995c-41cf-abcc-2d96818f49b7" providerId="ADAL" clId="{2EDDC69B-00A8-4E32-AA60-193A3A1CE7E2}" dt="2023-06-13T12:06:38.368" v="21" actId="313"/>
        <pc:sldMkLst>
          <pc:docMk/>
          <pc:sldMk cId="2113532571" sldId="257"/>
        </pc:sldMkLst>
        <pc:spChg chg="mod">
          <ac:chgData name="Vignesh Raja" userId="601d2ec0-995c-41cf-abcc-2d96818f49b7" providerId="ADAL" clId="{2EDDC69B-00A8-4E32-AA60-193A3A1CE7E2}" dt="2023-06-13T12:06:38.368" v="21" actId="313"/>
          <ac:spMkLst>
            <pc:docMk/>
            <pc:sldMk cId="2113532571" sldId="257"/>
            <ac:spMk id="50" creationId="{7A896A32-ACD9-456A-D0CE-B1749BF7E85B}"/>
          </ac:spMkLst>
        </pc:spChg>
        <pc:picChg chg="add mod">
          <ac:chgData name="Vignesh Raja" userId="601d2ec0-995c-41cf-abcc-2d96818f49b7" providerId="ADAL" clId="{2EDDC69B-00A8-4E32-AA60-193A3A1CE7E2}" dt="2023-06-13T12:06:28.509" v="10" actId="1076"/>
          <ac:picMkLst>
            <pc:docMk/>
            <pc:sldMk cId="2113532571" sldId="257"/>
            <ac:picMk id="4" creationId="{EF220AEA-B109-B7C7-DABA-BC8756992669}"/>
          </ac:picMkLst>
        </pc:picChg>
        <pc:picChg chg="del">
          <ac:chgData name="Vignesh Raja" userId="601d2ec0-995c-41cf-abcc-2d96818f49b7" providerId="ADAL" clId="{2EDDC69B-00A8-4E32-AA60-193A3A1CE7E2}" dt="2023-06-13T12:05:58.054" v="0" actId="478"/>
          <ac:picMkLst>
            <pc:docMk/>
            <pc:sldMk cId="2113532571" sldId="257"/>
            <ac:picMk id="16" creationId="{ED16F6F6-7DAF-5791-E852-FD3ED0C307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BA44-39CB-CA2A-ECE3-AF8E5588D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D8BB3-0A3E-F78F-95B5-265107ED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88F76-8D73-91EB-393D-DB121A13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8A54-A3A2-CABC-4B1E-4582567F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02A8-0B10-B7D3-DE4F-D5FED396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3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72FA-9749-5EF4-F019-3B3CE8FB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18C8-B3C4-D49C-4023-54958F36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0FC3-AD84-DD88-C5B3-EBAC2805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735E-EAE8-7502-55AB-6D3DB78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B2CD-5A5F-BF21-9038-5A37A0DC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5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1A088-E4A6-407B-696C-0EA0338D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28E2-C9A4-3FEA-FB8C-7A6805BD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FF21-5F64-5AE9-EEA4-AF68094E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8977-04A7-6EC6-B771-2243F00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B5FE-D198-2EA7-0229-4AFD4533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50A8-7B7F-C3BF-D09C-7B809CA7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170C-646E-5B97-F4C6-11434B16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1EF9-B50A-8F99-E402-556582B6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9DE2-62F1-3301-A412-2F71983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C8A7-3D72-E5F2-ECA8-4204EB09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6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430F-8205-3A2F-B153-81A5B6AA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52EB-5A0B-FA47-A92E-24849258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0C89-947E-C462-0556-5E584F9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C9A9-A5E7-D316-5690-47F21467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3AA8-6ECE-0B24-E440-61FA8DF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9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D5C7-2CD9-A00F-5049-1EEF6C99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CEC5-0FFB-4030-E3D0-1C02030D7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DFD4-F6A2-BD4B-13D2-60F31601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D5AA2-FC79-C92D-B554-C47BE91E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DAF3-D220-E974-CCA1-A6BE1096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E5D4-E8B4-D633-6431-0781DE5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733-2843-7040-B630-AABD6CE3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D2AB-895D-A750-6AB5-D8BB4E1A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3BFD-C48A-0773-9279-71EFD167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0280A-0A85-7EBC-7C7B-7A56B5E7F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1404F-6F87-A183-B4C2-900C693A5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9ACE1-5192-D0DD-FA45-0190C50A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A2D6B-1606-5214-468D-A1DF636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D514-EE06-9CF5-D2D3-513A9224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1D50-2F32-3E75-2472-5DA0C8E1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6B134-173C-FC04-6349-D4D573C9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2509D-9F86-9D18-8444-EB3FE38E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D696-52EA-75F4-633E-BD8C41D7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DF206-F86E-72A6-4DE4-F15478BD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51A60-2BC6-9F0C-55E2-2AEE5DC3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DD01-3498-EA97-1EC7-8A5AE1D3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B41-0CF6-9677-629D-18CA6115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3742-51D4-8544-DB3B-A00F60FE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ECB3F-D8B9-3F53-B25E-D5D97DB2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5A8E-03DC-392B-E800-FC2BE000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578A-925E-A6E8-A7B2-90FE5718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8DAD-D588-A19D-8B08-573FE03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8B6D-C369-55EF-3FB8-437CF190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67C1C-BA15-17EF-7B75-608854D9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8728E-DE8A-F52E-BBF2-6703C4C8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95AD9-0CE3-5044-76D0-DCD0F6FB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EBBC-488C-05A1-0683-18A842F1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4211-0370-3B0B-7CB3-14C9515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8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B81C8-0B50-7F54-C957-73ACFAFC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9EB3-A709-6224-D494-88510868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9945-83A7-2D0E-6AA7-8D708503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CC65-B3B4-4737-AA3C-D299E12EE5A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2526-98BD-24E4-9B1A-D0B0B097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B306-26ED-118D-DD9B-AF8950C9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EECB-273D-43EF-8D23-379E66DB2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0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477A1-9AF1-121E-1DEB-B84DBB0FE3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E8046-F7D0-B884-A130-1F656C6CE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22389"/>
            <a:ext cx="8537588" cy="4811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99C95-87A7-4C37-A362-D25D01E22EEE}"/>
              </a:ext>
            </a:extLst>
          </p:cNvPr>
          <p:cNvSpPr txBox="1"/>
          <p:nvPr/>
        </p:nvSpPr>
        <p:spPr>
          <a:xfrm>
            <a:off x="3959604" y="5511567"/>
            <a:ext cx="753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rgbClr val="7030A0"/>
                </a:solidFill>
              </a:rPr>
              <a:t>PROJECT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3864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F1A7F-A9EB-4D96-875B-35CE609AE07D}"/>
              </a:ext>
            </a:extLst>
          </p:cNvPr>
          <p:cNvSpPr/>
          <p:nvPr/>
        </p:nvSpPr>
        <p:spPr>
          <a:xfrm>
            <a:off x="0" y="102280"/>
            <a:ext cx="7314952" cy="4091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 Rounded MT Bold" panose="020F0704030504030204" pitchFamily="34" charset="0"/>
              </a:rPr>
              <a:t>      ARCHITECTURE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8E987-DF84-FBF5-F517-CAE2007E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9" y="447147"/>
            <a:ext cx="1499312" cy="1135842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04A153-AB91-5AEA-D8E8-8797986FBAA2}"/>
              </a:ext>
            </a:extLst>
          </p:cNvPr>
          <p:cNvSpPr/>
          <p:nvPr/>
        </p:nvSpPr>
        <p:spPr>
          <a:xfrm>
            <a:off x="975441" y="855958"/>
            <a:ext cx="319157" cy="3182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B0604020202020204" pitchFamily="18" charset="0"/>
              </a:rPr>
              <a:t>1</a:t>
            </a:r>
            <a:endParaRPr lang="en-IN" dirty="0">
              <a:latin typeface="Amasis MT Pro Black" panose="020B060402020202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21E669-341A-2242-0D35-8E5D3983A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85" y="2463080"/>
            <a:ext cx="770942" cy="770942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33AECEE-503E-3401-0140-38E244AE100B}"/>
              </a:ext>
            </a:extLst>
          </p:cNvPr>
          <p:cNvSpPr/>
          <p:nvPr/>
        </p:nvSpPr>
        <p:spPr>
          <a:xfrm>
            <a:off x="4442315" y="2157089"/>
            <a:ext cx="319157" cy="3182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B0604020202020204" pitchFamily="18" charset="0"/>
              </a:rPr>
              <a:t>2</a:t>
            </a:r>
            <a:endParaRPr lang="en-IN" dirty="0">
              <a:latin typeface="Amasis MT Pro Black" panose="020B0604020202020204" pitchFamily="18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9233D9-8676-6405-54BE-0153A87009D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5727" y="1084338"/>
            <a:ext cx="2776832" cy="1764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70F3B7F-F576-67ED-AC11-FAD28F0896E2}"/>
              </a:ext>
            </a:extLst>
          </p:cNvPr>
          <p:cNvSpPr/>
          <p:nvPr/>
        </p:nvSpPr>
        <p:spPr>
          <a:xfrm>
            <a:off x="7491746" y="724003"/>
            <a:ext cx="319157" cy="3182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B0604020202020204" pitchFamily="18" charset="0"/>
              </a:rPr>
              <a:t>3</a:t>
            </a:r>
            <a:endParaRPr lang="en-IN" dirty="0">
              <a:latin typeface="Amasis MT Pro Black" panose="020B0604020202020204" pitchFamily="18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BDC00DB-25BF-82DD-6740-F20228CD7C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7022" y="1538441"/>
            <a:ext cx="1466191" cy="856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E99AD-674C-DF9E-468A-D87CA918B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18" y="775933"/>
            <a:ext cx="536895" cy="536895"/>
          </a:xfrm>
          <a:prstGeom prst="rect">
            <a:avLst/>
          </a:prstGeom>
        </p:spPr>
      </p:pic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3006115-2FF7-218C-E9A0-AA48666EE485}"/>
              </a:ext>
            </a:extLst>
          </p:cNvPr>
          <p:cNvSpPr/>
          <p:nvPr/>
        </p:nvSpPr>
        <p:spPr>
          <a:xfrm>
            <a:off x="8458668" y="2814220"/>
            <a:ext cx="319157" cy="3182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B0604020202020204" pitchFamily="18" charset="0"/>
              </a:rPr>
              <a:t>4</a:t>
            </a:r>
            <a:endParaRPr lang="en-IN" dirty="0">
              <a:latin typeface="Amasis MT Pro Black" panose="020B06040202020202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755905A-08CC-7144-D946-535A40B38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31" y="2457473"/>
            <a:ext cx="854652" cy="796954"/>
          </a:xfrm>
          <a:prstGeom prst="rect">
            <a:avLst/>
          </a:prstGeom>
        </p:spPr>
      </p:pic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59AC938-E6A6-BEF8-024A-3F84FC788E71}"/>
              </a:ext>
            </a:extLst>
          </p:cNvPr>
          <p:cNvSpPr/>
          <p:nvPr/>
        </p:nvSpPr>
        <p:spPr>
          <a:xfrm>
            <a:off x="11287711" y="696848"/>
            <a:ext cx="319157" cy="3182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B0604020202020204" pitchFamily="18" charset="0"/>
              </a:rPr>
              <a:t>5</a:t>
            </a:r>
            <a:endParaRPr lang="en-IN" dirty="0">
              <a:latin typeface="Amasis MT Pro Black" panose="020B0604020202020204" pitchFamily="18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E49194-B114-5CE0-15CB-2C5EE97F4089}"/>
              </a:ext>
            </a:extLst>
          </p:cNvPr>
          <p:cNvCxnSpPr>
            <a:cxnSpLocks/>
          </p:cNvCxnSpPr>
          <p:nvPr/>
        </p:nvCxnSpPr>
        <p:spPr>
          <a:xfrm>
            <a:off x="2338957" y="1005786"/>
            <a:ext cx="2042142" cy="1758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8D8EDE-F363-7B39-7039-A9C34A91BA34}"/>
              </a:ext>
            </a:extLst>
          </p:cNvPr>
          <p:cNvSpPr/>
          <p:nvPr/>
        </p:nvSpPr>
        <p:spPr>
          <a:xfrm>
            <a:off x="260059" y="595618"/>
            <a:ext cx="11627141" cy="312294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F6D21D-0C65-2D79-3E54-42BCED249AC1}"/>
              </a:ext>
            </a:extLst>
          </p:cNvPr>
          <p:cNvSpPr/>
          <p:nvPr/>
        </p:nvSpPr>
        <p:spPr>
          <a:xfrm>
            <a:off x="284480" y="4212959"/>
            <a:ext cx="11647461" cy="21307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CCE645-B3C0-2BD4-AF1B-5E152C1DBEF3}"/>
              </a:ext>
            </a:extLst>
          </p:cNvPr>
          <p:cNvSpPr txBox="1"/>
          <p:nvPr/>
        </p:nvSpPr>
        <p:spPr>
          <a:xfrm>
            <a:off x="308901" y="4212959"/>
            <a:ext cx="1162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Important Points</a:t>
            </a:r>
            <a:endParaRPr lang="en-IN" sz="1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96A32-ACD9-456A-D0CE-B1749BF7E85B}"/>
              </a:ext>
            </a:extLst>
          </p:cNvPr>
          <p:cNvSpPr txBox="1"/>
          <p:nvPr/>
        </p:nvSpPr>
        <p:spPr>
          <a:xfrm>
            <a:off x="360565" y="4743222"/>
            <a:ext cx="8816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Data Collected From Office 365 User.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Data Provided  by the Office 365 User Uploaded and App Created Using PowerApps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User Can Enter and View the Details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User Can Edit and Delete the Details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cs typeface="Arial" panose="020B0604020202020204" pitchFamily="34" charset="0"/>
              </a:rPr>
              <a:t>Final Data Stored in SharePoint</a:t>
            </a:r>
          </a:p>
          <a:p>
            <a:endParaRPr lang="en-IN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10A7302-A6F9-DB71-C197-4A688B4B88DD}"/>
              </a:ext>
            </a:extLst>
          </p:cNvPr>
          <p:cNvCxnSpPr/>
          <p:nvPr/>
        </p:nvCxnSpPr>
        <p:spPr>
          <a:xfrm rot="5400000" flipH="1" flipV="1">
            <a:off x="11281258" y="1449360"/>
            <a:ext cx="75501" cy="62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B8D1B91-EC15-7DBD-708F-BFC7E91EBC9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379213" y="1044381"/>
            <a:ext cx="2821736" cy="3625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DFBED8D-1BEF-75D1-5CBB-0B0D40D47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45124" y="1629451"/>
            <a:ext cx="1555825" cy="14466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s, screenshot, graphic design, font&#10;&#10;Description automatically generated">
            <a:extLst>
              <a:ext uri="{FF2B5EF4-FFF2-40B4-BE49-F238E27FC236}">
                <a16:creationId xmlns:a16="http://schemas.microsoft.com/office/drawing/2014/main" id="{EF220AEA-B109-B7C7-DABA-BC8756992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96" y="1106158"/>
            <a:ext cx="1190118" cy="7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Vignesh Raja</cp:lastModifiedBy>
  <cp:revision>4</cp:revision>
  <dcterms:created xsi:type="dcterms:W3CDTF">2023-03-10T09:39:44Z</dcterms:created>
  <dcterms:modified xsi:type="dcterms:W3CDTF">2023-06-13T12:06:42Z</dcterms:modified>
</cp:coreProperties>
</file>