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D1FEC-0B7F-48A4-8D08-C1B732A19029}" v="8" dt="2023-06-13T10:14:26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Raja" userId="601d2ec0-995c-41cf-abcc-2d96818f49b7" providerId="ADAL" clId="{33AD1FEC-0B7F-48A4-8D08-C1B732A19029}"/>
    <pc:docChg chg="undo redo custSel modSld">
      <pc:chgData name="Vignesh Raja" userId="601d2ec0-995c-41cf-abcc-2d96818f49b7" providerId="ADAL" clId="{33AD1FEC-0B7F-48A4-8D08-C1B732A19029}" dt="2023-06-13T10:18:00.315" v="706" actId="208"/>
      <pc:docMkLst>
        <pc:docMk/>
      </pc:docMkLst>
      <pc:sldChg chg="addSp delSp modSp mod">
        <pc:chgData name="Vignesh Raja" userId="601d2ec0-995c-41cf-abcc-2d96818f49b7" providerId="ADAL" clId="{33AD1FEC-0B7F-48A4-8D08-C1B732A19029}" dt="2023-06-13T10:18:00.315" v="706" actId="208"/>
        <pc:sldMkLst>
          <pc:docMk/>
          <pc:sldMk cId="2725105589" sldId="256"/>
        </pc:sldMkLst>
        <pc:spChg chg="add mod">
          <ac:chgData name="Vignesh Raja" userId="601d2ec0-995c-41cf-abcc-2d96818f49b7" providerId="ADAL" clId="{33AD1FEC-0B7F-48A4-8D08-C1B732A19029}" dt="2023-06-13T10:07:00.601" v="73" actId="113"/>
          <ac:spMkLst>
            <pc:docMk/>
            <pc:sldMk cId="2725105589" sldId="256"/>
            <ac:spMk id="51" creationId="{050E7DB8-B169-B0A2-DEEF-B2C8544B8CB1}"/>
          </ac:spMkLst>
        </pc:spChg>
        <pc:spChg chg="add mod">
          <ac:chgData name="Vignesh Raja" userId="601d2ec0-995c-41cf-abcc-2d96818f49b7" providerId="ADAL" clId="{33AD1FEC-0B7F-48A4-8D08-C1B732A19029}" dt="2023-06-13T10:07:20.827" v="78" actId="1076"/>
          <ac:spMkLst>
            <pc:docMk/>
            <pc:sldMk cId="2725105589" sldId="256"/>
            <ac:spMk id="52" creationId="{128F366E-3E56-C29A-1620-357B7E2565FB}"/>
          </ac:spMkLst>
        </pc:spChg>
        <pc:spChg chg="add mod">
          <ac:chgData name="Vignesh Raja" userId="601d2ec0-995c-41cf-abcc-2d96818f49b7" providerId="ADAL" clId="{33AD1FEC-0B7F-48A4-8D08-C1B732A19029}" dt="2023-06-13T10:07:36.340" v="82" actId="20577"/>
          <ac:spMkLst>
            <pc:docMk/>
            <pc:sldMk cId="2725105589" sldId="256"/>
            <ac:spMk id="53" creationId="{674F2EEB-1204-B654-CFD8-69CF7DE36BDC}"/>
          </ac:spMkLst>
        </pc:spChg>
        <pc:spChg chg="add mod">
          <ac:chgData name="Vignesh Raja" userId="601d2ec0-995c-41cf-abcc-2d96818f49b7" providerId="ADAL" clId="{33AD1FEC-0B7F-48A4-8D08-C1B732A19029}" dt="2023-06-13T10:07:52.745" v="86" actId="20577"/>
          <ac:spMkLst>
            <pc:docMk/>
            <pc:sldMk cId="2725105589" sldId="256"/>
            <ac:spMk id="54" creationId="{10A5AB43-D04A-1418-CD71-9851364E9840}"/>
          </ac:spMkLst>
        </pc:spChg>
        <pc:spChg chg="add mod">
          <ac:chgData name="Vignesh Raja" userId="601d2ec0-995c-41cf-abcc-2d96818f49b7" providerId="ADAL" clId="{33AD1FEC-0B7F-48A4-8D08-C1B732A19029}" dt="2023-06-13T10:08:08.731" v="90" actId="20577"/>
          <ac:spMkLst>
            <pc:docMk/>
            <pc:sldMk cId="2725105589" sldId="256"/>
            <ac:spMk id="55" creationId="{1533827D-F40C-262C-B2A9-E386900A8AFF}"/>
          </ac:spMkLst>
        </pc:spChg>
        <pc:spChg chg="add mod">
          <ac:chgData name="Vignesh Raja" userId="601d2ec0-995c-41cf-abcc-2d96818f49b7" providerId="ADAL" clId="{33AD1FEC-0B7F-48A4-8D08-C1B732A19029}" dt="2023-06-13T10:08:20.321" v="94" actId="20577"/>
          <ac:spMkLst>
            <pc:docMk/>
            <pc:sldMk cId="2725105589" sldId="256"/>
            <ac:spMk id="56" creationId="{9A8F3CC9-2654-DA6C-891B-8A91DE9DA613}"/>
          </ac:spMkLst>
        </pc:spChg>
        <pc:spChg chg="add mod">
          <ac:chgData name="Vignesh Raja" userId="601d2ec0-995c-41cf-abcc-2d96818f49b7" providerId="ADAL" clId="{33AD1FEC-0B7F-48A4-8D08-C1B732A19029}" dt="2023-06-13T10:08:58.282" v="98" actId="208"/>
          <ac:spMkLst>
            <pc:docMk/>
            <pc:sldMk cId="2725105589" sldId="256"/>
            <ac:spMk id="57" creationId="{26759BAA-26F9-D390-5338-72A1D5CB5256}"/>
          </ac:spMkLst>
        </pc:spChg>
        <pc:spChg chg="add mod">
          <ac:chgData name="Vignesh Raja" userId="601d2ec0-995c-41cf-abcc-2d96818f49b7" providerId="ADAL" clId="{33AD1FEC-0B7F-48A4-8D08-C1B732A19029}" dt="2023-06-13T10:09:18.192" v="115" actId="20577"/>
          <ac:spMkLst>
            <pc:docMk/>
            <pc:sldMk cId="2725105589" sldId="256"/>
            <ac:spMk id="58" creationId="{FCDD4C66-60BC-5AD2-E5DB-A76BDD016A2C}"/>
          </ac:spMkLst>
        </pc:spChg>
        <pc:spChg chg="add mod">
          <ac:chgData name="Vignesh Raja" userId="601d2ec0-995c-41cf-abcc-2d96818f49b7" providerId="ADAL" clId="{33AD1FEC-0B7F-48A4-8D08-C1B732A19029}" dt="2023-06-13T10:17:28.236" v="699" actId="20577"/>
          <ac:spMkLst>
            <pc:docMk/>
            <pc:sldMk cId="2725105589" sldId="256"/>
            <ac:spMk id="59" creationId="{3D83776C-1495-2E76-0202-FE876B9767D0}"/>
          </ac:spMkLst>
        </pc:spChg>
        <pc:spChg chg="add mod">
          <ac:chgData name="Vignesh Raja" userId="601d2ec0-995c-41cf-abcc-2d96818f49b7" providerId="ADAL" clId="{33AD1FEC-0B7F-48A4-8D08-C1B732A19029}" dt="2023-06-13T10:17:43.780" v="704" actId="14100"/>
          <ac:spMkLst>
            <pc:docMk/>
            <pc:sldMk cId="2725105589" sldId="256"/>
            <ac:spMk id="60" creationId="{5FEE6B5F-B3EC-00F9-29BD-779F69263968}"/>
          </ac:spMkLst>
        </pc:spChg>
        <pc:grpChg chg="mod">
          <ac:chgData name="Vignesh Raja" userId="601d2ec0-995c-41cf-abcc-2d96818f49b7" providerId="ADAL" clId="{33AD1FEC-0B7F-48A4-8D08-C1B732A19029}" dt="2023-06-13T10:05:06.602" v="49" actId="1076"/>
          <ac:grpSpMkLst>
            <pc:docMk/>
            <pc:sldMk cId="2725105589" sldId="256"/>
            <ac:grpSpMk id="11" creationId="{EF629CD3-30C5-1290-5690-A9D682FEF724}"/>
          </ac:grpSpMkLst>
        </pc:grpChg>
        <pc:grpChg chg="mod">
          <ac:chgData name="Vignesh Raja" userId="601d2ec0-995c-41cf-abcc-2d96818f49b7" providerId="ADAL" clId="{33AD1FEC-0B7F-48A4-8D08-C1B732A19029}" dt="2023-06-13T10:05:06.438" v="48" actId="1076"/>
          <ac:grpSpMkLst>
            <pc:docMk/>
            <pc:sldMk cId="2725105589" sldId="256"/>
            <ac:grpSpMk id="15" creationId="{560196DE-9A39-9310-925A-DC5177570102}"/>
          </ac:grpSpMkLst>
        </pc:grpChg>
        <pc:picChg chg="mod">
          <ac:chgData name="Vignesh Raja" userId="601d2ec0-995c-41cf-abcc-2d96818f49b7" providerId="ADAL" clId="{33AD1FEC-0B7F-48A4-8D08-C1B732A19029}" dt="2023-06-13T09:58:58.261" v="3" actId="1076"/>
          <ac:picMkLst>
            <pc:docMk/>
            <pc:sldMk cId="2725105589" sldId="256"/>
            <ac:picMk id="5" creationId="{4CBA583C-C3B7-FEA2-2E3B-1CCFC76E3DB8}"/>
          </ac:picMkLst>
        </pc:picChg>
        <pc:picChg chg="mod">
          <ac:chgData name="Vignesh Raja" userId="601d2ec0-995c-41cf-abcc-2d96818f49b7" providerId="ADAL" clId="{33AD1FEC-0B7F-48A4-8D08-C1B732A19029}" dt="2023-06-13T10:05:09.626" v="55" actId="1076"/>
          <ac:picMkLst>
            <pc:docMk/>
            <pc:sldMk cId="2725105589" sldId="256"/>
            <ac:picMk id="7" creationId="{84984349-0B00-B211-FFF4-F030907EE420}"/>
          </ac:picMkLst>
        </pc:picChg>
        <pc:picChg chg="mod">
          <ac:chgData name="Vignesh Raja" userId="601d2ec0-995c-41cf-abcc-2d96818f49b7" providerId="ADAL" clId="{33AD1FEC-0B7F-48A4-8D08-C1B732A19029}" dt="2023-06-13T10:05:10.075" v="56" actId="1076"/>
          <ac:picMkLst>
            <pc:docMk/>
            <pc:sldMk cId="2725105589" sldId="256"/>
            <ac:picMk id="17" creationId="{5E24E169-1A76-B7FC-8FE3-3C9324773C54}"/>
          </ac:picMkLst>
        </pc:picChg>
        <pc:picChg chg="add mod">
          <ac:chgData name="Vignesh Raja" userId="601d2ec0-995c-41cf-abcc-2d96818f49b7" providerId="ADAL" clId="{33AD1FEC-0B7F-48A4-8D08-C1B732A19029}" dt="2023-06-13T10:05:06.250" v="47" actId="1076"/>
          <ac:picMkLst>
            <pc:docMk/>
            <pc:sldMk cId="2725105589" sldId="256"/>
            <ac:picMk id="19" creationId="{CE012DB0-2BAC-9C97-F9EA-EBF4A269A43A}"/>
          </ac:picMkLst>
        </pc:picChg>
        <pc:cxnChg chg="add del mod">
          <ac:chgData name="Vignesh Raja" userId="601d2ec0-995c-41cf-abcc-2d96818f49b7" providerId="ADAL" clId="{33AD1FEC-0B7F-48A4-8D08-C1B732A19029}" dt="2023-06-13T10:05:14.677" v="62" actId="14100"/>
          <ac:cxnSpMkLst>
            <pc:docMk/>
            <pc:sldMk cId="2725105589" sldId="256"/>
            <ac:cxnSpMk id="21" creationId="{1B1365CD-AFEC-26C2-1E5C-314A106DE4B0}"/>
          </ac:cxnSpMkLst>
        </pc:cxnChg>
        <pc:cxnChg chg="add del mod">
          <ac:chgData name="Vignesh Raja" userId="601d2ec0-995c-41cf-abcc-2d96818f49b7" providerId="ADAL" clId="{33AD1FEC-0B7F-48A4-8D08-C1B732A19029}" dt="2023-06-13T10:05:11.821" v="59" actId="478"/>
          <ac:cxnSpMkLst>
            <pc:docMk/>
            <pc:sldMk cId="2725105589" sldId="256"/>
            <ac:cxnSpMk id="24" creationId="{008C90E5-2B45-7481-07B9-FFF8210EED92}"/>
          </ac:cxnSpMkLst>
        </pc:cxnChg>
        <pc:cxnChg chg="add del mod">
          <ac:chgData name="Vignesh Raja" userId="601d2ec0-995c-41cf-abcc-2d96818f49b7" providerId="ADAL" clId="{33AD1FEC-0B7F-48A4-8D08-C1B732A19029}" dt="2023-06-13T10:05:11.379" v="58" actId="478"/>
          <ac:cxnSpMkLst>
            <pc:docMk/>
            <pc:sldMk cId="2725105589" sldId="256"/>
            <ac:cxnSpMk id="27" creationId="{25319D82-BB46-0587-72D2-1E5394D9A822}"/>
          </ac:cxnSpMkLst>
        </pc:cxnChg>
        <pc:cxnChg chg="add del mod">
          <ac:chgData name="Vignesh Raja" userId="601d2ec0-995c-41cf-abcc-2d96818f49b7" providerId="ADAL" clId="{33AD1FEC-0B7F-48A4-8D08-C1B732A19029}" dt="2023-06-13T10:05:10.351" v="57" actId="478"/>
          <ac:cxnSpMkLst>
            <pc:docMk/>
            <pc:sldMk cId="2725105589" sldId="256"/>
            <ac:cxnSpMk id="30" creationId="{692F8178-E7BB-ABAB-9600-86A44E832C6B}"/>
          </ac:cxnSpMkLst>
        </pc:cxnChg>
        <pc:cxnChg chg="add del mod">
          <ac:chgData name="Vignesh Raja" userId="601d2ec0-995c-41cf-abcc-2d96818f49b7" providerId="ADAL" clId="{33AD1FEC-0B7F-48A4-8D08-C1B732A19029}" dt="2023-06-13T10:02:08.291" v="27" actId="478"/>
          <ac:cxnSpMkLst>
            <pc:docMk/>
            <pc:sldMk cId="2725105589" sldId="256"/>
            <ac:cxnSpMk id="32" creationId="{1A98A5AF-4692-83B3-7127-6FF10203AF8E}"/>
          </ac:cxnSpMkLst>
        </pc:cxnChg>
        <pc:cxnChg chg="add del mod">
          <ac:chgData name="Vignesh Raja" userId="601d2ec0-995c-41cf-abcc-2d96818f49b7" providerId="ADAL" clId="{33AD1FEC-0B7F-48A4-8D08-C1B732A19029}" dt="2023-06-13T10:02:06.948" v="26" actId="478"/>
          <ac:cxnSpMkLst>
            <pc:docMk/>
            <pc:sldMk cId="2725105589" sldId="256"/>
            <ac:cxnSpMk id="34" creationId="{0C04F55F-9692-06BB-702F-5D7AEF536B06}"/>
          </ac:cxnSpMkLst>
        </pc:cxnChg>
        <pc:cxnChg chg="add del mod">
          <ac:chgData name="Vignesh Raja" userId="601d2ec0-995c-41cf-abcc-2d96818f49b7" providerId="ADAL" clId="{33AD1FEC-0B7F-48A4-8D08-C1B732A19029}" dt="2023-06-13T10:02:25.742" v="29" actId="11529"/>
          <ac:cxnSpMkLst>
            <pc:docMk/>
            <pc:sldMk cId="2725105589" sldId="256"/>
            <ac:cxnSpMk id="36" creationId="{E1FAA9A6-FAFD-A476-0CF3-6B68B0D2C381}"/>
          </ac:cxnSpMkLst>
        </pc:cxnChg>
        <pc:cxnChg chg="add del mod">
          <ac:chgData name="Vignesh Raja" userId="601d2ec0-995c-41cf-abcc-2d96818f49b7" providerId="ADAL" clId="{33AD1FEC-0B7F-48A4-8D08-C1B732A19029}" dt="2023-06-13T10:05:08.679" v="53" actId="11529"/>
          <ac:cxnSpMkLst>
            <pc:docMk/>
            <pc:sldMk cId="2725105589" sldId="256"/>
            <ac:cxnSpMk id="39" creationId="{CE19146E-3AB5-D3AF-E4AD-B42073B2C76E}"/>
          </ac:cxnSpMkLst>
        </pc:cxnChg>
        <pc:cxnChg chg="add del mod">
          <ac:chgData name="Vignesh Raja" userId="601d2ec0-995c-41cf-abcc-2d96818f49b7" providerId="ADAL" clId="{33AD1FEC-0B7F-48A4-8D08-C1B732A19029}" dt="2023-06-13T10:05:07.960" v="52" actId="11529"/>
          <ac:cxnSpMkLst>
            <pc:docMk/>
            <pc:sldMk cId="2725105589" sldId="256"/>
            <ac:cxnSpMk id="41" creationId="{1C40523A-1E0C-14A2-42F1-DD332FE97882}"/>
          </ac:cxnSpMkLst>
        </pc:cxnChg>
        <pc:cxnChg chg="add del mod">
          <ac:chgData name="Vignesh Raja" userId="601d2ec0-995c-41cf-abcc-2d96818f49b7" providerId="ADAL" clId="{33AD1FEC-0B7F-48A4-8D08-C1B732A19029}" dt="2023-06-13T10:05:07.465" v="51" actId="11529"/>
          <ac:cxnSpMkLst>
            <pc:docMk/>
            <pc:sldMk cId="2725105589" sldId="256"/>
            <ac:cxnSpMk id="43" creationId="{34BA0CBE-1548-DED2-B642-E8950FEDD3B5}"/>
          </ac:cxnSpMkLst>
        </pc:cxnChg>
        <pc:cxnChg chg="add del mod">
          <ac:chgData name="Vignesh Raja" userId="601d2ec0-995c-41cf-abcc-2d96818f49b7" providerId="ADAL" clId="{33AD1FEC-0B7F-48A4-8D08-C1B732A19029}" dt="2023-06-13T10:05:32.794" v="64" actId="478"/>
          <ac:cxnSpMkLst>
            <pc:docMk/>
            <pc:sldMk cId="2725105589" sldId="256"/>
            <ac:cxnSpMk id="46" creationId="{68C20C55-F62B-C34E-DFC7-D2D7E1F7B060}"/>
          </ac:cxnSpMkLst>
        </pc:cxnChg>
        <pc:cxnChg chg="add">
          <ac:chgData name="Vignesh Raja" userId="601d2ec0-995c-41cf-abcc-2d96818f49b7" providerId="ADAL" clId="{33AD1FEC-0B7F-48A4-8D08-C1B732A19029}" dt="2023-06-13T10:05:38.665" v="65" actId="11529"/>
          <ac:cxnSpMkLst>
            <pc:docMk/>
            <pc:sldMk cId="2725105589" sldId="256"/>
            <ac:cxnSpMk id="48" creationId="{4BE6230F-EE35-D081-817D-9C65007E51C7}"/>
          </ac:cxnSpMkLst>
        </pc:cxnChg>
        <pc:cxnChg chg="add">
          <ac:chgData name="Vignesh Raja" userId="601d2ec0-995c-41cf-abcc-2d96818f49b7" providerId="ADAL" clId="{33AD1FEC-0B7F-48A4-8D08-C1B732A19029}" dt="2023-06-13T10:06:06.600" v="66" actId="11529"/>
          <ac:cxnSpMkLst>
            <pc:docMk/>
            <pc:sldMk cId="2725105589" sldId="256"/>
            <ac:cxnSpMk id="50" creationId="{AAD3CBB3-1301-C40A-E15A-35093844A7EA}"/>
          </ac:cxnSpMkLst>
        </pc:cxnChg>
        <pc:cxnChg chg="add mod">
          <ac:chgData name="Vignesh Raja" userId="601d2ec0-995c-41cf-abcc-2d96818f49b7" providerId="ADAL" clId="{33AD1FEC-0B7F-48A4-8D08-C1B732A19029}" dt="2023-06-13T10:18:00.315" v="706" actId="208"/>
          <ac:cxnSpMkLst>
            <pc:docMk/>
            <pc:sldMk cId="2725105589" sldId="256"/>
            <ac:cxnSpMk id="62" creationId="{EF2136BB-6A1F-4EB3-5365-9E1407C1C6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EBC-271E-CB2A-DC7D-4EE22872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724B6-62A6-53AC-214B-3B659F9E9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D102-1ECB-8778-448B-C71C590A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EE8E-CCE7-6847-2C51-B995E681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A405-C803-0817-1864-E5C63400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7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FBE9-1D1C-6C11-4FA6-A8EDE05D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C4D8E-1783-BCF2-A57D-B8DA3D4AD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82CA-A291-1320-866D-A9018F1E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B55D-E1A0-3C13-9D85-9D86972A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77E8-F559-83A3-AD8C-63A3F623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91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6AFD1-AB39-2D60-B974-C0E200C29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AD4FE-C9BA-1960-272F-46F56906B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CE098-0D30-5D9C-ED01-39360FBC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99CD-A3BD-0101-3442-27BACDC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0F81-D46E-9EE2-B643-F5F745F4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3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A037-4D07-7229-F100-CFB9A11B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4BAE-09D0-AE57-6B94-36F78993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ACE4-6612-17D4-0712-81903EA2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EDA6-2131-442E-B63B-53EE4E6B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90F7-ACAB-0E48-F8AD-ADD5E32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271-B2E5-00E0-32E1-D2287E3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744FC-69E7-8573-2D09-73A9CCBBA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85413-AC9C-D255-DA2B-5359C3F2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99AA-8BBC-3F27-5A93-32E9F810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9472-6440-784B-0ADF-7A72A389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4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5458-CAD7-7A77-6231-8A19F6D8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E8DF-60AA-E5CC-EC61-D33618DF9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31294-D179-1582-EBC8-9A493E9D3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EA69-A9F0-8CE2-7907-8D778FD8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AB68D-5CA9-F16A-4488-F76F0FE7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5B599-5DDA-397B-0CCD-4ADE1A1E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82B2-FDF6-5AEF-A714-6B71D37F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11196-6745-40A3-41A4-677668A0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E9EC4-C98B-CD51-B760-C1846689C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89676-A577-3A0C-FB0B-3C67DF4B4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9BED4-27F3-9FCB-9E71-FF709F94A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77302-E9E4-8A53-4A8D-A30AC2CC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0362C-8E24-072F-A1BD-F07CC77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7A94A-6DCB-D324-1F1E-583843D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7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B204-1BB2-6BA7-25DE-D2B9FC77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E8C2A-6024-47B3-D684-82D92AD1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A85B3-6C60-3912-FA08-F67BE065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B605D-244B-95EC-C8C1-81B84CC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95E93-BDB6-6F64-B48F-0E626B23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55B9A-C96A-B625-7ABD-A8726BDE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38271-ADB3-BEAD-CB58-9F1866CB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5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B66A-0E53-707C-BB2B-8F8624DF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2E71-A2B1-A041-4248-D2926ECD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FCF33-949F-CC5B-515C-92F39B6A8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893D7-6525-1A07-4722-A20A2D71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AE88-103D-B87C-7C57-300E5FAD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FA9FB-DAA1-30F4-1500-4C6D5A18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2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996-85BA-859A-9D08-2AB875A7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E70C6-7772-D274-F3B5-C94F3F621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AB26-2270-273A-0986-A49CA5307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F3E3E-0738-D8EA-3C3E-F7E3A5E4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90E91-C91B-1AFE-A67F-74B02BC9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4A7C-318A-E634-483F-40425540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3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B2297-57E5-7C6E-78F9-2A64B98B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C32AD-2621-3DC2-EBDD-70C113196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016E1-4C23-3365-8377-3E94FF3D1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44E7-10F3-49A0-BD01-370E2E00736E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9C5F-3BF6-5FCB-164A-AE7BCEC30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F05F-A150-C984-B5C3-0395255B1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E36E-8D45-44A0-B122-FDBDCC19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8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s, purple, lilac, graphic design&#10;&#10;Description automatically generated">
            <a:extLst>
              <a:ext uri="{FF2B5EF4-FFF2-40B4-BE49-F238E27FC236}">
                <a16:creationId xmlns:a16="http://schemas.microsoft.com/office/drawing/2014/main" id="{4CBA583C-C3B7-FEA2-2E3B-1CCFC76E3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10" y="921207"/>
            <a:ext cx="1852957" cy="397357"/>
          </a:xfrm>
          <a:prstGeom prst="rect">
            <a:avLst/>
          </a:prstGeom>
        </p:spPr>
      </p:pic>
      <p:pic>
        <p:nvPicPr>
          <p:cNvPr id="7" name="Picture 6" descr="A picture containing graphics, screenshot, graphic design, font&#10;&#10;Description automatically generated">
            <a:extLst>
              <a:ext uri="{FF2B5EF4-FFF2-40B4-BE49-F238E27FC236}">
                <a16:creationId xmlns:a16="http://schemas.microsoft.com/office/drawing/2014/main" id="{84984349-0B00-B211-FFF4-F030907EE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13" y="2860040"/>
            <a:ext cx="1051708" cy="70113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629CD3-30C5-1290-5690-A9D682FEF724}"/>
              </a:ext>
            </a:extLst>
          </p:cNvPr>
          <p:cNvGrpSpPr/>
          <p:nvPr/>
        </p:nvGrpSpPr>
        <p:grpSpPr>
          <a:xfrm>
            <a:off x="6762244" y="921207"/>
            <a:ext cx="1495158" cy="397357"/>
            <a:chOff x="3485744" y="1267766"/>
            <a:chExt cx="1495158" cy="397357"/>
          </a:xfrm>
        </p:grpSpPr>
        <p:pic>
          <p:nvPicPr>
            <p:cNvPr id="9" name="Graphic 8" descr="Checkmark with solid fill">
              <a:extLst>
                <a:ext uri="{FF2B5EF4-FFF2-40B4-BE49-F238E27FC236}">
                  <a16:creationId xmlns:a16="http://schemas.microsoft.com/office/drawing/2014/main" id="{033641C5-C289-6915-225A-8A67BE2B1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744" y="1267766"/>
              <a:ext cx="397357" cy="39735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F5BF14-3F68-77E1-B985-BD1EFF9B885D}"/>
                </a:ext>
              </a:extLst>
            </p:cNvPr>
            <p:cNvSpPr txBox="1"/>
            <p:nvPr/>
          </p:nvSpPr>
          <p:spPr>
            <a:xfrm>
              <a:off x="3883101" y="1295791"/>
              <a:ext cx="1097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Approved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0196DE-9A39-9310-925A-DC5177570102}"/>
              </a:ext>
            </a:extLst>
          </p:cNvPr>
          <p:cNvGrpSpPr/>
          <p:nvPr/>
        </p:nvGrpSpPr>
        <p:grpSpPr>
          <a:xfrm>
            <a:off x="6854641" y="2275889"/>
            <a:ext cx="1402761" cy="397357"/>
            <a:chOff x="3485743" y="1717040"/>
            <a:chExt cx="1402761" cy="397357"/>
          </a:xfrm>
        </p:grpSpPr>
        <p:pic>
          <p:nvPicPr>
            <p:cNvPr id="13" name="Graphic 12" descr="Close with solid fill">
              <a:extLst>
                <a:ext uri="{FF2B5EF4-FFF2-40B4-BE49-F238E27FC236}">
                  <a16:creationId xmlns:a16="http://schemas.microsoft.com/office/drawing/2014/main" id="{B3E7495B-5B08-F098-0777-39424F8D1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85743" y="1717040"/>
              <a:ext cx="397357" cy="3973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2962C-EAD3-9517-8F32-174DE0E0C69A}"/>
                </a:ext>
              </a:extLst>
            </p:cNvPr>
            <p:cNvSpPr txBox="1"/>
            <p:nvPr/>
          </p:nvSpPr>
          <p:spPr>
            <a:xfrm>
              <a:off x="3883101" y="1745065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Declined</a:t>
              </a:r>
            </a:p>
          </p:txBody>
        </p:sp>
      </p:grpSp>
      <p:pic>
        <p:nvPicPr>
          <p:cNvPr id="17" name="Picture 16" descr="A picture containing screenshot, electric blue, graphics, font&#10;&#10;Description automatically generated">
            <a:extLst>
              <a:ext uri="{FF2B5EF4-FFF2-40B4-BE49-F238E27FC236}">
                <a16:creationId xmlns:a16="http://schemas.microsoft.com/office/drawing/2014/main" id="{5E24E169-1A76-B7FC-8FE3-3C9324773C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05" y="745544"/>
            <a:ext cx="1270529" cy="726016"/>
          </a:xfrm>
          <a:prstGeom prst="rect">
            <a:avLst/>
          </a:prstGeom>
        </p:spPr>
      </p:pic>
      <p:pic>
        <p:nvPicPr>
          <p:cNvPr id="19" name="Picture 18" descr="A picture containing logo, symbol, graphics, circle&#10;&#10;Description automatically generated">
            <a:extLst>
              <a:ext uri="{FF2B5EF4-FFF2-40B4-BE49-F238E27FC236}">
                <a16:creationId xmlns:a16="http://schemas.microsoft.com/office/drawing/2014/main" id="{CE012DB0-2BAC-9C97-F9EA-EBF4A269A4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001" y="814072"/>
            <a:ext cx="588960" cy="58896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1365CD-AFEC-26C2-1E5C-314A106DE4B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540534" y="1108552"/>
            <a:ext cx="1455871" cy="1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8C90E5-2B45-7481-07B9-FFF8210EED9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266934" y="1108552"/>
            <a:ext cx="1306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319D82-BB46-0587-72D2-1E5394D9A8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257402" y="1108552"/>
            <a:ext cx="1414918" cy="2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92F8178-E7BB-ABAB-9600-86A44E832C6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1240079" y="2064274"/>
            <a:ext cx="1892045" cy="400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BE6230F-EE35-D081-817D-9C65007E51C7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5241651" y="861578"/>
            <a:ext cx="1003008" cy="222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AD3CBB3-1301-C40A-E15A-35093844A7EA}"/>
              </a:ext>
            </a:extLst>
          </p:cNvPr>
          <p:cNvCxnSpPr>
            <a:stCxn id="17" idx="0"/>
            <a:endCxn id="7" idx="3"/>
          </p:cNvCxnSpPr>
          <p:nvPr/>
        </p:nvCxnSpPr>
        <p:spPr>
          <a:xfrm rot="16200000" flipH="1" flipV="1">
            <a:off x="2802363" y="1381301"/>
            <a:ext cx="2465065" cy="1193549"/>
          </a:xfrm>
          <a:prstGeom prst="bentConnector4">
            <a:avLst>
              <a:gd name="adj1" fmla="val -9274"/>
              <a:gd name="adj2" fmla="val 76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050E7DB8-B169-B0A2-DEEF-B2C8544B8CB1}"/>
              </a:ext>
            </a:extLst>
          </p:cNvPr>
          <p:cNvSpPr/>
          <p:nvPr/>
        </p:nvSpPr>
        <p:spPr>
          <a:xfrm>
            <a:off x="1270000" y="609600"/>
            <a:ext cx="275454" cy="311607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1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128F366E-3E56-C29A-1620-357B7E2565FB}"/>
              </a:ext>
            </a:extLst>
          </p:cNvPr>
          <p:cNvSpPr/>
          <p:nvPr/>
        </p:nvSpPr>
        <p:spPr>
          <a:xfrm>
            <a:off x="1696521" y="2361639"/>
            <a:ext cx="275454" cy="311607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2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674F2EEB-1204-B654-CFD8-69CF7DE36BDC}"/>
              </a:ext>
            </a:extLst>
          </p:cNvPr>
          <p:cNvSpPr/>
          <p:nvPr/>
        </p:nvSpPr>
        <p:spPr>
          <a:xfrm>
            <a:off x="4811575" y="574500"/>
            <a:ext cx="275454" cy="311607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3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0A5AB43-D04A-1418-CD71-9851364E9840}"/>
              </a:ext>
            </a:extLst>
          </p:cNvPr>
          <p:cNvSpPr/>
          <p:nvPr/>
        </p:nvSpPr>
        <p:spPr>
          <a:xfrm>
            <a:off x="7570774" y="1638107"/>
            <a:ext cx="275454" cy="311607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4</a:t>
            </a: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1533827D-F40C-262C-B2A9-E386900A8AFF}"/>
              </a:ext>
            </a:extLst>
          </p:cNvPr>
          <p:cNvSpPr/>
          <p:nvPr/>
        </p:nvSpPr>
        <p:spPr>
          <a:xfrm>
            <a:off x="3360172" y="1697836"/>
            <a:ext cx="275454" cy="311607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5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9A8F3CC9-2654-DA6C-891B-8A91DE9DA613}"/>
              </a:ext>
            </a:extLst>
          </p:cNvPr>
          <p:cNvSpPr/>
          <p:nvPr/>
        </p:nvSpPr>
        <p:spPr>
          <a:xfrm>
            <a:off x="10042754" y="418696"/>
            <a:ext cx="275454" cy="311607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759BAA-26F9-D390-5338-72A1D5CB5256}"/>
              </a:ext>
            </a:extLst>
          </p:cNvPr>
          <p:cNvSpPr/>
          <p:nvPr/>
        </p:nvSpPr>
        <p:spPr>
          <a:xfrm>
            <a:off x="223520" y="3658596"/>
            <a:ext cx="11724640" cy="30521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DD4C66-60BC-5AD2-E5DB-A76BDD016A2C}"/>
              </a:ext>
            </a:extLst>
          </p:cNvPr>
          <p:cNvSpPr/>
          <p:nvPr/>
        </p:nvSpPr>
        <p:spPr>
          <a:xfrm>
            <a:off x="223520" y="3658596"/>
            <a:ext cx="2418080" cy="3505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Important Notes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83776C-1495-2E76-0202-FE876B9767D0}"/>
              </a:ext>
            </a:extLst>
          </p:cNvPr>
          <p:cNvSpPr txBox="1"/>
          <p:nvPr/>
        </p:nvSpPr>
        <p:spPr>
          <a:xfrm>
            <a:off x="243840" y="4111030"/>
            <a:ext cx="5596322" cy="261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/>
              <a:t>Using the PowerApps Leave portal user can request a leave and can also track the status.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/>
              <a:t>All the information are stored in background through SharePoint.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/>
              <a:t>Ones the is requested Power Automate will be triggered.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/>
              <a:t>Admin have access to either approve or decline the user leave request.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EE6B5F-B3EC-00F9-29BD-779F69263968}"/>
              </a:ext>
            </a:extLst>
          </p:cNvPr>
          <p:cNvSpPr txBox="1"/>
          <p:nvPr/>
        </p:nvSpPr>
        <p:spPr>
          <a:xfrm>
            <a:off x="6219758" y="4180207"/>
            <a:ext cx="5596322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400" dirty="0"/>
              <a:t>5.   After the leave is approved or declined it will be updated in SharePoint.</a:t>
            </a:r>
          </a:p>
          <a:p>
            <a:pPr>
              <a:lnSpc>
                <a:spcPct val="200000"/>
              </a:lnSpc>
            </a:pPr>
            <a:r>
              <a:rPr lang="en-IN" sz="1400" dirty="0"/>
              <a:t>6.    Once the action is taken mail will be triggered.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2136BB-6A1F-4EB3-5365-9E1407C1C60E}"/>
              </a:ext>
            </a:extLst>
          </p:cNvPr>
          <p:cNvCxnSpPr/>
          <p:nvPr/>
        </p:nvCxnSpPr>
        <p:spPr>
          <a:xfrm>
            <a:off x="5840162" y="4180207"/>
            <a:ext cx="72958" cy="235267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10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Raja</dc:creator>
  <cp:lastModifiedBy>Vignesh Raja</cp:lastModifiedBy>
  <cp:revision>1</cp:revision>
  <dcterms:created xsi:type="dcterms:W3CDTF">2023-06-13T09:53:06Z</dcterms:created>
  <dcterms:modified xsi:type="dcterms:W3CDTF">2023-06-13T10:18:04Z</dcterms:modified>
</cp:coreProperties>
</file>