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F8A5FA-980E-42A5-86D7-A270A8DBA0E0}"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4702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F8A5FA-980E-42A5-86D7-A270A8DBA0E0}"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2C5C6EF-6291-4DC1-A092-0A6C903B0655}" type="slidenum">
              <a:rPr lang="en-IN" smtClean="0"/>
              <a:t>‹#›</a:t>
            </a:fld>
            <a:endParaRPr lang="en-IN"/>
          </a:p>
        </p:txBody>
      </p:sp>
    </p:spTree>
    <p:extLst>
      <p:ext uri="{BB962C8B-B14F-4D97-AF65-F5344CB8AC3E}">
        <p14:creationId xmlns:p14="http://schemas.microsoft.com/office/powerpoint/2010/main" val="6794984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2770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8A5FA-980E-42A5-86D7-A270A8DBA0E0}" type="datetimeFigureOut">
              <a:rPr lang="en-IN" smtClean="0"/>
              <a:t>31-10-2021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pic>
        <p:nvPicPr>
          <p:cNvPr id="7" name="Picture 2" descr="C:\Users\hp\Desktop\WaterSubject\104799256_133595821701576_6455545630925038158_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51" t="42961" r="17919" b="36789"/>
          <a:stretch/>
        </p:blipFill>
        <p:spPr bwMode="auto">
          <a:xfrm>
            <a:off x="6588224" y="6093295"/>
            <a:ext cx="2107615" cy="68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7939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freshscience.com/introduction-to-machine-learning-pp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Introduction to Quantum Computing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600200"/>
            <a:ext cx="5616624" cy="4276725"/>
          </a:xfrm>
        </p:spPr>
      </p:pic>
    </p:spTree>
    <p:extLst>
      <p:ext uri="{BB962C8B-B14F-4D97-AF65-F5344CB8AC3E}">
        <p14:creationId xmlns:p14="http://schemas.microsoft.com/office/powerpoint/2010/main" val="381713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are the advantages of quantum computing?</a:t>
            </a:r>
            <a:endParaRPr lang="en-IN" b="1" dirty="0"/>
          </a:p>
        </p:txBody>
      </p:sp>
      <p:sp>
        <p:nvSpPr>
          <p:cNvPr id="3" name="Content Placeholder 2"/>
          <p:cNvSpPr>
            <a:spLocks noGrp="1"/>
          </p:cNvSpPr>
          <p:nvPr>
            <p:ph idx="1"/>
          </p:nvPr>
        </p:nvSpPr>
        <p:spPr/>
        <p:txBody>
          <a:bodyPr/>
          <a:lstStyle/>
          <a:p>
            <a:r>
              <a:rPr lang="en-GB" dirty="0"/>
              <a:t>How will the computing system benefit mankind? Here are some of the advantages of using the system:</a:t>
            </a:r>
          </a:p>
          <a:p>
            <a:pPr lvl="1"/>
            <a:r>
              <a:rPr lang="en-GB" dirty="0"/>
              <a:t>It can crunch a large amount of data.</a:t>
            </a:r>
          </a:p>
          <a:p>
            <a:pPr lvl="1"/>
            <a:r>
              <a:rPr lang="en-GB" dirty="0"/>
              <a:t>It speeds up data processing time.</a:t>
            </a:r>
          </a:p>
          <a:p>
            <a:pPr lvl="1"/>
            <a:r>
              <a:rPr lang="en-GB" dirty="0"/>
              <a:t>It is more money efficient in the long run.</a:t>
            </a:r>
          </a:p>
          <a:p>
            <a:endParaRPr lang="en-IN" dirty="0"/>
          </a:p>
        </p:txBody>
      </p:sp>
    </p:spTree>
    <p:extLst>
      <p:ext uri="{BB962C8B-B14F-4D97-AF65-F5344CB8AC3E}">
        <p14:creationId xmlns:p14="http://schemas.microsoft.com/office/powerpoint/2010/main" val="83522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Can physicists take big step in race to quantum computing</a:t>
            </a:r>
            <a:endParaRPr lang="en-IN" b="1" dirty="0"/>
          </a:p>
        </p:txBody>
      </p:sp>
      <p:sp>
        <p:nvSpPr>
          <p:cNvPr id="3" name="Content Placeholder 2"/>
          <p:cNvSpPr>
            <a:spLocks noGrp="1"/>
          </p:cNvSpPr>
          <p:nvPr>
            <p:ph idx="1"/>
          </p:nvPr>
        </p:nvSpPr>
        <p:spPr/>
        <p:txBody>
          <a:bodyPr>
            <a:normAutofit fontScale="62500" lnSpcReduction="20000"/>
          </a:bodyPr>
          <a:lstStyle/>
          <a:p>
            <a:r>
              <a:rPr lang="en-GB" dirty="0"/>
              <a:t>Despite the benefits that computing offers, commercial or usable computers still need a long way to go. Here are some common problems in the production process:</a:t>
            </a:r>
          </a:p>
          <a:p>
            <a:pPr lvl="1"/>
            <a:r>
              <a:rPr lang="en-GB" dirty="0"/>
              <a:t>The </a:t>
            </a:r>
            <a:r>
              <a:rPr lang="en-GB" dirty="0" err="1"/>
              <a:t>qubits</a:t>
            </a:r>
            <a:r>
              <a:rPr lang="en-GB" dirty="0"/>
              <a:t> are still difficult to translate into arbitrary values</a:t>
            </a:r>
          </a:p>
          <a:p>
            <a:pPr lvl="1"/>
            <a:r>
              <a:rPr lang="en-GB" dirty="0"/>
              <a:t>Readable </a:t>
            </a:r>
            <a:r>
              <a:rPr lang="en-GB" dirty="0" err="1"/>
              <a:t>qubit</a:t>
            </a:r>
            <a:r>
              <a:rPr lang="en-GB" dirty="0"/>
              <a:t> for public use</a:t>
            </a:r>
          </a:p>
          <a:p>
            <a:pPr lvl="1"/>
            <a:r>
              <a:rPr lang="en-GB" dirty="0"/>
              <a:t>Creating a scalable physical system that can support the </a:t>
            </a:r>
            <a:r>
              <a:rPr lang="en-GB" dirty="0" err="1"/>
              <a:t>qubit</a:t>
            </a:r>
            <a:r>
              <a:rPr lang="en-GB" dirty="0"/>
              <a:t> number</a:t>
            </a:r>
          </a:p>
          <a:p>
            <a:pPr lvl="1"/>
            <a:r>
              <a:rPr lang="en-GB" dirty="0"/>
              <a:t>Developing quantum gates that operate faster than the </a:t>
            </a:r>
            <a:r>
              <a:rPr lang="en-GB" dirty="0" err="1"/>
              <a:t>decoherence</a:t>
            </a:r>
            <a:r>
              <a:rPr lang="en-GB" dirty="0"/>
              <a:t> time</a:t>
            </a:r>
          </a:p>
          <a:p>
            <a:pPr lvl="1"/>
            <a:r>
              <a:rPr lang="en-GB" dirty="0"/>
              <a:t>Creating spare parts that can handle the job</a:t>
            </a:r>
          </a:p>
          <a:p>
            <a:r>
              <a:rPr lang="en-GB" dirty="0"/>
              <a:t>These problems are heavily related to physics science. Many companies that aim to produce quantum computers employ physicists to help with computer development. The development of its system relies on various physics concepts. By developing the contemporary quantum physics theories, physicists can make a big leap in the development.</a:t>
            </a:r>
          </a:p>
          <a:p>
            <a:endParaRPr lang="en-IN" dirty="0"/>
          </a:p>
        </p:txBody>
      </p:sp>
    </p:spTree>
    <p:extLst>
      <p:ext uri="{BB962C8B-B14F-4D97-AF65-F5344CB8AC3E}">
        <p14:creationId xmlns:p14="http://schemas.microsoft.com/office/powerpoint/2010/main" val="152308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List of quantum computing companies</a:t>
            </a:r>
            <a:endParaRPr lang="en-IN" b="1" dirty="0"/>
          </a:p>
        </p:txBody>
      </p:sp>
      <p:sp>
        <p:nvSpPr>
          <p:cNvPr id="3" name="Content Placeholder 2"/>
          <p:cNvSpPr>
            <a:spLocks noGrp="1"/>
          </p:cNvSpPr>
          <p:nvPr>
            <p:ph idx="1"/>
          </p:nvPr>
        </p:nvSpPr>
        <p:spPr/>
        <p:txBody>
          <a:bodyPr>
            <a:normAutofit fontScale="70000" lnSpcReduction="20000"/>
          </a:bodyPr>
          <a:lstStyle/>
          <a:p>
            <a:r>
              <a:rPr lang="en-GB" dirty="0"/>
              <a:t>Some large companies have tried to come up with a quantum computer product that can be used by the larger population, including:</a:t>
            </a:r>
          </a:p>
          <a:p>
            <a:pPr lvl="1"/>
            <a:r>
              <a:rPr lang="en-GB" dirty="0"/>
              <a:t>IBM</a:t>
            </a:r>
          </a:p>
          <a:p>
            <a:pPr lvl="1"/>
            <a:r>
              <a:rPr lang="en-GB" dirty="0"/>
              <a:t>Microsoft</a:t>
            </a:r>
          </a:p>
          <a:p>
            <a:pPr lvl="1"/>
            <a:r>
              <a:rPr lang="en-GB" dirty="0"/>
              <a:t>Google </a:t>
            </a:r>
            <a:r>
              <a:rPr lang="en-GB" dirty="0" err="1"/>
              <a:t>QuAIL</a:t>
            </a:r>
            <a:endParaRPr lang="en-GB" dirty="0"/>
          </a:p>
          <a:p>
            <a:pPr lvl="1"/>
            <a:r>
              <a:rPr lang="en-GB" dirty="0"/>
              <a:t>Airbus</a:t>
            </a:r>
          </a:p>
          <a:p>
            <a:pPr lvl="1"/>
            <a:r>
              <a:rPr lang="en-GB" dirty="0"/>
              <a:t>Hitachi</a:t>
            </a:r>
          </a:p>
          <a:p>
            <a:pPr lvl="1"/>
            <a:r>
              <a:rPr lang="en-GB" dirty="0"/>
              <a:t>Huawei Noah's Ark Lab</a:t>
            </a:r>
          </a:p>
          <a:p>
            <a:r>
              <a:rPr lang="en-GB" dirty="0"/>
              <a:t>The quest for a computer that applies quantum principles but can be utilized by many people is still on-going. We still do not know when the product will be available for many people. However, it is clear that this invention will change human’s lives.</a:t>
            </a:r>
          </a:p>
          <a:p>
            <a:endParaRPr lang="en-IN" dirty="0"/>
          </a:p>
        </p:txBody>
      </p:sp>
    </p:spTree>
    <p:extLst>
      <p:ext uri="{BB962C8B-B14F-4D97-AF65-F5344CB8AC3E}">
        <p14:creationId xmlns:p14="http://schemas.microsoft.com/office/powerpoint/2010/main" val="264164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348880"/>
            <a:ext cx="8229600" cy="1143000"/>
          </a:xfrm>
        </p:spPr>
        <p:txBody>
          <a:bodyPr/>
          <a:lstStyle/>
          <a:p>
            <a:r>
              <a:rPr lang="en-IN" b="1" dirty="0" smtClean="0"/>
              <a:t>Thank You</a:t>
            </a:r>
            <a:endParaRPr lang="en-IN" b="1" dirty="0"/>
          </a:p>
        </p:txBody>
      </p:sp>
    </p:spTree>
    <p:extLst>
      <p:ext uri="{BB962C8B-B14F-4D97-AF65-F5344CB8AC3E}">
        <p14:creationId xmlns:p14="http://schemas.microsoft.com/office/powerpoint/2010/main" val="169896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Quantum Computing 101: How the Quantum Physics</a:t>
            </a:r>
            <a:endParaRPr lang="en-IN" dirty="0"/>
          </a:p>
        </p:txBody>
      </p:sp>
      <p:sp>
        <p:nvSpPr>
          <p:cNvPr id="3" name="Content Placeholder 2"/>
          <p:cNvSpPr>
            <a:spLocks noGrp="1"/>
          </p:cNvSpPr>
          <p:nvPr>
            <p:ph idx="1"/>
          </p:nvPr>
        </p:nvSpPr>
        <p:spPr/>
        <p:txBody>
          <a:bodyPr>
            <a:normAutofit lnSpcReduction="10000"/>
          </a:bodyPr>
          <a:lstStyle/>
          <a:p>
            <a:r>
              <a:rPr lang="en-GB" dirty="0"/>
              <a:t>Computer technology has evolved so immensely over the years. </a:t>
            </a:r>
            <a:endParaRPr lang="en-GB" dirty="0" smtClean="0"/>
          </a:p>
          <a:p>
            <a:r>
              <a:rPr lang="en-GB" dirty="0" smtClean="0"/>
              <a:t>Currently</a:t>
            </a:r>
            <a:r>
              <a:rPr lang="en-GB" dirty="0"/>
              <a:t>, the trend leans towards quantum computing. </a:t>
            </a:r>
            <a:endParaRPr lang="en-GB" dirty="0" smtClean="0"/>
          </a:p>
          <a:p>
            <a:r>
              <a:rPr lang="en-GB" dirty="0" smtClean="0"/>
              <a:t>This </a:t>
            </a:r>
            <a:r>
              <a:rPr lang="en-GB" dirty="0"/>
              <a:t>computing approach can help humans solve various complex problems. </a:t>
            </a:r>
            <a:endParaRPr lang="en-GB" dirty="0" smtClean="0"/>
          </a:p>
          <a:p>
            <a:r>
              <a:rPr lang="en-GB" dirty="0" smtClean="0"/>
              <a:t>A </a:t>
            </a:r>
            <a:r>
              <a:rPr lang="en-GB" dirty="0"/>
              <a:t>conceptual understanding about this technology is necessary even at a basic level.</a:t>
            </a:r>
            <a:endParaRPr lang="en-IN" dirty="0"/>
          </a:p>
        </p:txBody>
      </p:sp>
    </p:spTree>
    <p:extLst>
      <p:ext uri="{BB962C8B-B14F-4D97-AF65-F5344CB8AC3E}">
        <p14:creationId xmlns:p14="http://schemas.microsoft.com/office/powerpoint/2010/main" val="267647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quantum computing and how does it work?</a:t>
            </a:r>
            <a:endParaRPr lang="en-IN" b="1" dirty="0"/>
          </a:p>
        </p:txBody>
      </p:sp>
      <p:sp>
        <p:nvSpPr>
          <p:cNvPr id="3" name="Content Placeholder 2"/>
          <p:cNvSpPr>
            <a:spLocks noGrp="1"/>
          </p:cNvSpPr>
          <p:nvPr>
            <p:ph idx="1"/>
          </p:nvPr>
        </p:nvSpPr>
        <p:spPr/>
        <p:txBody>
          <a:bodyPr>
            <a:normAutofit fontScale="85000" lnSpcReduction="20000"/>
          </a:bodyPr>
          <a:lstStyle/>
          <a:p>
            <a:r>
              <a:rPr lang="en-GB" dirty="0"/>
              <a:t>It refers to computation that uses the principles of quantum physics. Quantum physics deals with the smallest physical units that exist within the human realm. The common principles applied in the computing system are the superposition, entanglement, and quantum interference</a:t>
            </a:r>
            <a:r>
              <a:rPr lang="en-GB" dirty="0" smtClean="0"/>
              <a:t>.</a:t>
            </a:r>
          </a:p>
          <a:p>
            <a:r>
              <a:rPr lang="en-GB" dirty="0"/>
              <a:t>The computing system is done by quantum computer. A conventional computer works with bits which can be 0 or 1 (a definite number). However, this computing method works with </a:t>
            </a:r>
            <a:r>
              <a:rPr lang="en-GB" dirty="0" err="1"/>
              <a:t>qubits</a:t>
            </a:r>
            <a:r>
              <a:rPr lang="en-GB" dirty="0"/>
              <a:t> instead. Instead of dealing with one definite problem at a time, it computes numerous probabilities at once.</a:t>
            </a:r>
            <a:endParaRPr lang="en-IN" dirty="0"/>
          </a:p>
        </p:txBody>
      </p:sp>
    </p:spTree>
    <p:extLst>
      <p:ext uri="{BB962C8B-B14F-4D97-AF65-F5344CB8AC3E}">
        <p14:creationId xmlns:p14="http://schemas.microsoft.com/office/powerpoint/2010/main" val="325897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would a quantum computer do?</a:t>
            </a:r>
          </a:p>
        </p:txBody>
      </p:sp>
      <p:sp>
        <p:nvSpPr>
          <p:cNvPr id="3" name="Content Placeholder 2"/>
          <p:cNvSpPr>
            <a:spLocks noGrp="1"/>
          </p:cNvSpPr>
          <p:nvPr>
            <p:ph idx="1"/>
          </p:nvPr>
        </p:nvSpPr>
        <p:spPr/>
        <p:txBody>
          <a:bodyPr>
            <a:normAutofit lnSpcReduction="10000"/>
          </a:bodyPr>
          <a:lstStyle/>
          <a:p>
            <a:r>
              <a:rPr lang="en-GB" dirty="0"/>
              <a:t>A quantum computer is expected to be able to deal with more problems. Instead of counting the definite problem, it calculates the possible solution for that problem, regardless of the type. </a:t>
            </a:r>
            <a:endParaRPr lang="en-GB" dirty="0" smtClean="0"/>
          </a:p>
          <a:p>
            <a:r>
              <a:rPr lang="en-GB" dirty="0" smtClean="0"/>
              <a:t>That </a:t>
            </a:r>
            <a:r>
              <a:rPr lang="en-GB" dirty="0"/>
              <a:t>possibility has a certain amplitude for it to be the right solution. For this to work, the computing system should be in the superposition state.</a:t>
            </a:r>
            <a:endParaRPr lang="en-IN" dirty="0"/>
          </a:p>
        </p:txBody>
      </p:sp>
    </p:spTree>
    <p:extLst>
      <p:ext uri="{BB962C8B-B14F-4D97-AF65-F5344CB8AC3E}">
        <p14:creationId xmlns:p14="http://schemas.microsoft.com/office/powerpoint/2010/main" val="184476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Three </a:t>
            </a:r>
            <a:r>
              <a:rPr lang="en-GB" b="1" dirty="0"/>
              <a:t>important divisions in the computer system:</a:t>
            </a:r>
            <a:endParaRPr lang="en-IN" b="1" dirty="0"/>
          </a:p>
        </p:txBody>
      </p:sp>
      <p:sp>
        <p:nvSpPr>
          <p:cNvPr id="3" name="Content Placeholder 2"/>
          <p:cNvSpPr>
            <a:spLocks noGrp="1"/>
          </p:cNvSpPr>
          <p:nvPr>
            <p:ph idx="1"/>
          </p:nvPr>
        </p:nvSpPr>
        <p:spPr/>
        <p:txBody>
          <a:bodyPr/>
          <a:lstStyle/>
          <a:p>
            <a:r>
              <a:rPr lang="en-GB" dirty="0"/>
              <a:t>Here are the three important divisions in the computer system:</a:t>
            </a:r>
          </a:p>
          <a:p>
            <a:pPr lvl="1"/>
            <a:r>
              <a:rPr lang="en-GB" dirty="0"/>
              <a:t>A specific area to house the </a:t>
            </a:r>
            <a:r>
              <a:rPr lang="en-GB" dirty="0" err="1"/>
              <a:t>qubits</a:t>
            </a:r>
            <a:endParaRPr lang="en-GB" dirty="0"/>
          </a:p>
          <a:p>
            <a:pPr lvl="1"/>
            <a:r>
              <a:rPr lang="en-GB" dirty="0"/>
              <a:t>The approach to transfer signals to the </a:t>
            </a:r>
            <a:r>
              <a:rPr lang="en-GB" dirty="0" err="1"/>
              <a:t>qubits</a:t>
            </a:r>
            <a:endParaRPr lang="en-GB" dirty="0"/>
          </a:p>
          <a:p>
            <a:pPr lvl="1"/>
            <a:r>
              <a:rPr lang="en-GB" dirty="0"/>
              <a:t>A classical computing machine to send instructions towards the system</a:t>
            </a:r>
          </a:p>
          <a:p>
            <a:endParaRPr lang="en-IN" dirty="0"/>
          </a:p>
        </p:txBody>
      </p:sp>
    </p:spTree>
    <p:extLst>
      <p:ext uri="{BB962C8B-B14F-4D97-AF65-F5344CB8AC3E}">
        <p14:creationId xmlns:p14="http://schemas.microsoft.com/office/powerpoint/2010/main" val="321481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Is </a:t>
            </a:r>
            <a:r>
              <a:rPr lang="en-IN" b="1" dirty="0" smtClean="0"/>
              <a:t>Quantum Computing </a:t>
            </a:r>
            <a:r>
              <a:rPr lang="en-IN" b="1" dirty="0"/>
              <a:t>real?</a:t>
            </a:r>
          </a:p>
        </p:txBody>
      </p:sp>
      <p:sp>
        <p:nvSpPr>
          <p:cNvPr id="3" name="Content Placeholder 2"/>
          <p:cNvSpPr>
            <a:spLocks noGrp="1"/>
          </p:cNvSpPr>
          <p:nvPr>
            <p:ph idx="1"/>
          </p:nvPr>
        </p:nvSpPr>
        <p:spPr/>
        <p:txBody>
          <a:bodyPr>
            <a:normAutofit fontScale="77500" lnSpcReduction="20000"/>
          </a:bodyPr>
          <a:lstStyle/>
          <a:p>
            <a:r>
              <a:rPr lang="en-GB" dirty="0"/>
              <a:t>Many people do not believe that this computing approach is real, or at least they think that the concept is not doable at the moment. Various big companies have worked to develop a computer that operates using quantum principles. However, they still run into some substantial problems.</a:t>
            </a:r>
          </a:p>
          <a:p>
            <a:r>
              <a:rPr lang="en-GB" dirty="0"/>
              <a:t>Although creating a sophisticated quantum computer is not possible at the moment, experts believe that it will be the norm in the future. The system can help human civilization to solve complex modern problems that conventional computers cannot solve right now. Thus, it is understandable that many people are willing to invest in its development.</a:t>
            </a:r>
          </a:p>
        </p:txBody>
      </p:sp>
    </p:spTree>
    <p:extLst>
      <p:ext uri="{BB962C8B-B14F-4D97-AF65-F5344CB8AC3E}">
        <p14:creationId xmlns:p14="http://schemas.microsoft.com/office/powerpoint/2010/main" val="126956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How will quantum computing change the world?</a:t>
            </a:r>
            <a:endParaRPr lang="en-IN" b="1" dirty="0"/>
          </a:p>
        </p:txBody>
      </p:sp>
      <p:sp>
        <p:nvSpPr>
          <p:cNvPr id="3" name="Content Placeholder 2"/>
          <p:cNvSpPr>
            <a:spLocks noGrp="1"/>
          </p:cNvSpPr>
          <p:nvPr>
            <p:ph idx="1"/>
          </p:nvPr>
        </p:nvSpPr>
        <p:spPr/>
        <p:txBody>
          <a:bodyPr>
            <a:normAutofit fontScale="77500" lnSpcReduction="20000"/>
          </a:bodyPr>
          <a:lstStyle/>
          <a:p>
            <a:r>
              <a:rPr lang="en-GB" dirty="0"/>
              <a:t>It might be easier to use illustrations to explain its benefits. Quantum computing is capable of simulating real life situations. Therefore, scientists can create a virtual laboratory that offers a great accuracy to what will happen in the real laboratory. There are so many different implications to the development of human civilization:</a:t>
            </a:r>
          </a:p>
          <a:p>
            <a:pPr lvl="1"/>
            <a:r>
              <a:rPr lang="en-GB" dirty="0"/>
              <a:t>People can produce goods at much lower costs because the R&amp;D process occurs in a virtual lab.</a:t>
            </a:r>
          </a:p>
          <a:p>
            <a:pPr lvl="1"/>
            <a:r>
              <a:rPr lang="en-GB" dirty="0"/>
              <a:t>The amount of time to create urgent innovations is cut short.</a:t>
            </a:r>
          </a:p>
          <a:p>
            <a:pPr lvl="1"/>
            <a:r>
              <a:rPr lang="en-GB" dirty="0"/>
              <a:t>Before manufacturing items, the developers can detect their possible failures and work on solutions.</a:t>
            </a:r>
          </a:p>
          <a:p>
            <a:pPr lvl="1"/>
            <a:r>
              <a:rPr lang="en-GB" dirty="0"/>
              <a:t>The manufacturing process becomes more sustainable and environmentally friendly.</a:t>
            </a:r>
          </a:p>
          <a:p>
            <a:endParaRPr lang="en-IN" dirty="0"/>
          </a:p>
        </p:txBody>
      </p:sp>
    </p:spTree>
    <p:extLst>
      <p:ext uri="{BB962C8B-B14F-4D97-AF65-F5344CB8AC3E}">
        <p14:creationId xmlns:p14="http://schemas.microsoft.com/office/powerpoint/2010/main" val="340759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quantum computing</a:t>
            </a:r>
          </a:p>
        </p:txBody>
      </p:sp>
      <p:sp>
        <p:nvSpPr>
          <p:cNvPr id="3" name="Content Placeholder 2"/>
          <p:cNvSpPr>
            <a:spLocks noGrp="1"/>
          </p:cNvSpPr>
          <p:nvPr>
            <p:ph idx="1"/>
          </p:nvPr>
        </p:nvSpPr>
        <p:spPr/>
        <p:txBody>
          <a:bodyPr>
            <a:normAutofit fontScale="62500" lnSpcReduction="20000"/>
          </a:bodyPr>
          <a:lstStyle/>
          <a:p>
            <a:r>
              <a:rPr lang="en-GB" dirty="0"/>
              <a:t>There are some types of quantum-based computing system that have been developed in the recent years, such as:</a:t>
            </a:r>
          </a:p>
          <a:p>
            <a:pPr lvl="1"/>
            <a:r>
              <a:rPr lang="en-GB" b="1" dirty="0" err="1"/>
              <a:t>Analog</a:t>
            </a:r>
            <a:r>
              <a:rPr lang="en-GB" b="1" dirty="0"/>
              <a:t> Quantum</a:t>
            </a:r>
            <a:r>
              <a:rPr lang="en-GB" dirty="0"/>
              <a:t/>
            </a:r>
            <a:br>
              <a:rPr lang="en-GB" dirty="0"/>
            </a:br>
            <a:r>
              <a:rPr lang="en-GB" dirty="0" err="1"/>
              <a:t>Analog</a:t>
            </a:r>
            <a:r>
              <a:rPr lang="en-GB" dirty="0"/>
              <a:t> quantum is the medium tier computing system that applies quantum principles. It can work on several sets of problems at once. The processing time is slightly quicker than conventional computers. It works with 50 to 100 </a:t>
            </a:r>
            <a:r>
              <a:rPr lang="en-GB" dirty="0" err="1"/>
              <a:t>qubits</a:t>
            </a:r>
            <a:r>
              <a:rPr lang="en-GB" dirty="0"/>
              <a:t>, which means that it is physically doable to build.</a:t>
            </a:r>
          </a:p>
          <a:p>
            <a:pPr lvl="1"/>
            <a:r>
              <a:rPr lang="en-GB" b="1" dirty="0"/>
              <a:t>Quantum </a:t>
            </a:r>
            <a:r>
              <a:rPr lang="en-GB" b="1" dirty="0" err="1"/>
              <a:t>Annealer</a:t>
            </a:r>
            <a:r>
              <a:rPr lang="en-GB" dirty="0"/>
              <a:t/>
            </a:r>
            <a:br>
              <a:rPr lang="en-GB" dirty="0"/>
            </a:br>
            <a:r>
              <a:rPr lang="en-GB" dirty="0"/>
              <a:t>This computing system is the most restrictive and works comparably to conventional computing machines. Although it uses quantum principles in its application, it can only work on one task at a time. It is an easy build but the advantages over conventional computers are unknown.</a:t>
            </a:r>
          </a:p>
          <a:p>
            <a:pPr lvl="1"/>
            <a:r>
              <a:rPr lang="en-GB" b="1" dirty="0"/>
              <a:t>Universal Quantum</a:t>
            </a:r>
            <a:r>
              <a:rPr lang="en-GB" dirty="0"/>
              <a:t/>
            </a:r>
            <a:br>
              <a:rPr lang="en-GB" dirty="0"/>
            </a:br>
            <a:r>
              <a:rPr lang="en-GB" dirty="0"/>
              <a:t>Out of the three quantum computers universal might be the most powerful and versatile. It speeds up the data computing process. However, it takes a lot of resources to build this computer as it is expected to host around 100,000 </a:t>
            </a:r>
            <a:r>
              <a:rPr lang="en-GB" dirty="0" err="1"/>
              <a:t>qubits</a:t>
            </a:r>
            <a:r>
              <a:rPr lang="en-GB" dirty="0"/>
              <a:t>. That will make the computer unworkable in conventional settings.</a:t>
            </a:r>
          </a:p>
          <a:p>
            <a:endParaRPr lang="en-IN" dirty="0"/>
          </a:p>
        </p:txBody>
      </p:sp>
    </p:spTree>
    <p:extLst>
      <p:ext uri="{BB962C8B-B14F-4D97-AF65-F5344CB8AC3E}">
        <p14:creationId xmlns:p14="http://schemas.microsoft.com/office/powerpoint/2010/main" val="315027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are the applications of quantum computing?</a:t>
            </a:r>
            <a:endParaRPr lang="en-IN" b="1" dirty="0"/>
          </a:p>
        </p:txBody>
      </p:sp>
      <p:sp>
        <p:nvSpPr>
          <p:cNvPr id="3" name="Content Placeholder 2"/>
          <p:cNvSpPr>
            <a:spLocks noGrp="1"/>
          </p:cNvSpPr>
          <p:nvPr>
            <p:ph idx="1"/>
          </p:nvPr>
        </p:nvSpPr>
        <p:spPr/>
        <p:txBody>
          <a:bodyPr>
            <a:normAutofit fontScale="55000" lnSpcReduction="20000"/>
          </a:bodyPr>
          <a:lstStyle/>
          <a:p>
            <a:r>
              <a:rPr lang="en-GB" dirty="0"/>
              <a:t>How to apply this computing method in the human realm? Here are some problems that may benefit from quantum solutions:</a:t>
            </a:r>
          </a:p>
          <a:p>
            <a:pPr lvl="1"/>
            <a:r>
              <a:rPr lang="en-GB" b="1" dirty="0"/>
              <a:t>Simulation</a:t>
            </a:r>
            <a:r>
              <a:rPr lang="en-GB" dirty="0"/>
              <a:t/>
            </a:r>
            <a:br>
              <a:rPr lang="en-GB" dirty="0"/>
            </a:br>
            <a:r>
              <a:rPr lang="en-GB" dirty="0"/>
              <a:t>The quantum computer is able to crunch enormous data, which includes molecular activity in one being. This ability enables the computer to create very accurate simulations of real life events, such as photosynthesis.</a:t>
            </a:r>
          </a:p>
          <a:p>
            <a:pPr lvl="1"/>
            <a:r>
              <a:rPr lang="en-GB" b="1" dirty="0"/>
              <a:t>Optimization</a:t>
            </a:r>
            <a:r>
              <a:rPr lang="en-GB" dirty="0"/>
              <a:t/>
            </a:r>
            <a:br>
              <a:rPr lang="en-GB" dirty="0"/>
            </a:br>
            <a:r>
              <a:rPr lang="en-GB" dirty="0"/>
              <a:t>Instead of calculating a problem at a time, this computing approach solves various probabilities. Through such a system, you can see how each option can provide the most advantages. Thus, you can optimize that option.</a:t>
            </a:r>
          </a:p>
          <a:p>
            <a:pPr lvl="1"/>
            <a:r>
              <a:rPr lang="en-GB" b="1" dirty="0"/>
              <a:t>Cryptography</a:t>
            </a:r>
            <a:r>
              <a:rPr lang="en-GB" dirty="0"/>
              <a:t/>
            </a:r>
            <a:br>
              <a:rPr lang="en-GB" dirty="0"/>
            </a:br>
            <a:r>
              <a:rPr lang="en-GB" dirty="0" err="1"/>
              <a:t>Cryptography</a:t>
            </a:r>
            <a:r>
              <a:rPr lang="en-GB" dirty="0"/>
              <a:t> involves difficult mathematical problems such as discrete algorithms and integer factorization. These problems take a long time to solve. However, a computer with quantum principles can do it quickly.</a:t>
            </a:r>
          </a:p>
          <a:p>
            <a:pPr lvl="1"/>
            <a:r>
              <a:rPr lang="en-GB" b="1" dirty="0">
                <a:hlinkClick r:id="rId2"/>
              </a:rPr>
              <a:t>Machine learning</a:t>
            </a:r>
            <a:r>
              <a:rPr lang="en-GB" dirty="0"/>
              <a:t/>
            </a:r>
            <a:br>
              <a:rPr lang="en-GB" dirty="0"/>
            </a:br>
            <a:r>
              <a:rPr lang="en-GB" dirty="0"/>
              <a:t>This concept is difficult to apply as it takes so much time and financial resources to do it. The computing system can help speed up the process significantly.</a:t>
            </a:r>
          </a:p>
          <a:p>
            <a:pPr lvl="1"/>
            <a:r>
              <a:rPr lang="en-GB" b="1" dirty="0"/>
              <a:t>Data search</a:t>
            </a:r>
            <a:r>
              <a:rPr lang="en-GB" dirty="0"/>
              <a:t/>
            </a:r>
            <a:br>
              <a:rPr lang="en-GB" dirty="0"/>
            </a:br>
            <a:r>
              <a:rPr lang="en-GB" dirty="0"/>
              <a:t>Although the conventional computer has evolved so much over the past decades, data search still takes too long sometimes. Quantum principles are capable of speeding up this data search process, especially if the search is unstructured.</a:t>
            </a:r>
          </a:p>
          <a:p>
            <a:endParaRPr lang="en-IN" dirty="0"/>
          </a:p>
        </p:txBody>
      </p:sp>
    </p:spTree>
    <p:extLst>
      <p:ext uri="{BB962C8B-B14F-4D97-AF65-F5344CB8AC3E}">
        <p14:creationId xmlns:p14="http://schemas.microsoft.com/office/powerpoint/2010/main" val="447412824"/>
      </p:ext>
    </p:extLst>
  </p:cSld>
  <p:clrMapOvr>
    <a:masterClrMapping/>
  </p:clrMapOvr>
</p:sld>
</file>

<file path=ppt/theme/theme1.xml><?xml version="1.0" encoding="utf-8"?>
<a:theme xmlns:a="http://schemas.openxmlformats.org/drawingml/2006/main" name="My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6</TotalTime>
  <Words>854</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MyTheme</vt:lpstr>
      <vt:lpstr>Introduction to Quantum Computing</vt:lpstr>
      <vt:lpstr>Quantum Computing 101: How the Quantum Physics</vt:lpstr>
      <vt:lpstr>What is quantum computing and how does it work?</vt:lpstr>
      <vt:lpstr>What would a quantum computer do?</vt:lpstr>
      <vt:lpstr>Three important divisions in the computer system:</vt:lpstr>
      <vt:lpstr>Is Quantum Computing real?</vt:lpstr>
      <vt:lpstr>How will quantum computing change the world?</vt:lpstr>
      <vt:lpstr>Types of quantum computing</vt:lpstr>
      <vt:lpstr>What are the applications of quantum computing?</vt:lpstr>
      <vt:lpstr>What are the advantages of quantum computing?</vt:lpstr>
      <vt:lpstr>Can physicists take big step in race to quantum computing</vt:lpstr>
      <vt:lpstr>List of quantum computing companies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Quantum Computing</dc:title>
  <dc:creator>Windows User</dc:creator>
  <cp:lastModifiedBy>Windows User</cp:lastModifiedBy>
  <cp:revision>4</cp:revision>
  <dcterms:created xsi:type="dcterms:W3CDTF">2021-10-31T13:03:52Z</dcterms:created>
  <dcterms:modified xsi:type="dcterms:W3CDTF">2021-10-31T13:10:04Z</dcterms:modified>
</cp:coreProperties>
</file>