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6A0981-7E78-43F7-8CBE-835100FB137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546DD7-8C92-4F4C-9780-D59A316A6F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3/3/24 8:13:59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2FA01D6-81F9-4F38-9A22-0F4BADE10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2024-03-04T01:13:59Z</dcterms:created>
  <dcterms:modified xsi:type="dcterms:W3CDTF">2024-03-04T01:13:59Z</dcterms:modified>
</cp:coreProperties>
</file>