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EE459-04ED-47C5-84B3-A7C02B571E24}" v="16" dt="2024-10-25T12:34:09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, Vignesh" userId="212b9cbc-0f6f-4d33-9c9a-df10a09b66c2" providerId="ADAL" clId="{875EE459-04ED-47C5-84B3-A7C02B571E24}"/>
    <pc:docChg chg="undo custSel addSld modSld sldOrd">
      <pc:chgData name="T, Vignesh" userId="212b9cbc-0f6f-4d33-9c9a-df10a09b66c2" providerId="ADAL" clId="{875EE459-04ED-47C5-84B3-A7C02B571E24}" dt="2024-10-26T18:17:00.042" v="745" actId="20577"/>
      <pc:docMkLst>
        <pc:docMk/>
      </pc:docMkLst>
      <pc:sldChg chg="addSp delSp modSp add mod">
        <pc:chgData name="T, Vignesh" userId="212b9cbc-0f6f-4d33-9c9a-df10a09b66c2" providerId="ADAL" clId="{875EE459-04ED-47C5-84B3-A7C02B571E24}" dt="2024-10-24T16:34:32.263" v="224" actId="21"/>
        <pc:sldMkLst>
          <pc:docMk/>
          <pc:sldMk cId="179748662" sldId="258"/>
        </pc:sldMkLst>
        <pc:spChg chg="mod">
          <ac:chgData name="T, Vignesh" userId="212b9cbc-0f6f-4d33-9c9a-df10a09b66c2" providerId="ADAL" clId="{875EE459-04ED-47C5-84B3-A7C02B571E24}" dt="2024-10-23T13:34:30.602" v="59" actId="255"/>
          <ac:spMkLst>
            <pc:docMk/>
            <pc:sldMk cId="179748662" sldId="258"/>
            <ac:spMk id="2" creationId="{5DAF21E2-35BA-3A2A-66C7-C18F24201E7D}"/>
          </ac:spMkLst>
        </pc:spChg>
        <pc:spChg chg="mod">
          <ac:chgData name="T, Vignesh" userId="212b9cbc-0f6f-4d33-9c9a-df10a09b66c2" providerId="ADAL" clId="{875EE459-04ED-47C5-84B3-A7C02B571E24}" dt="2024-10-23T13:53:36.220" v="206" actId="20577"/>
          <ac:spMkLst>
            <pc:docMk/>
            <pc:sldMk cId="179748662" sldId="258"/>
            <ac:spMk id="1030" creationId="{38E2E252-7194-7176-7C48-E31BAE114656}"/>
          </ac:spMkLst>
        </pc:spChg>
        <pc:picChg chg="add del mod">
          <ac:chgData name="T, Vignesh" userId="212b9cbc-0f6f-4d33-9c9a-df10a09b66c2" providerId="ADAL" clId="{875EE459-04ED-47C5-84B3-A7C02B571E24}" dt="2024-10-24T16:34:32.263" v="224" actId="21"/>
          <ac:picMkLst>
            <pc:docMk/>
            <pc:sldMk cId="179748662" sldId="258"/>
            <ac:picMk id="1026" creationId="{37AB8DF8-054F-85BD-D34F-DD15A1B6C04E}"/>
          </ac:picMkLst>
        </pc:picChg>
        <pc:picChg chg="del">
          <ac:chgData name="T, Vignesh" userId="212b9cbc-0f6f-4d33-9c9a-df10a09b66c2" providerId="ADAL" clId="{875EE459-04ED-47C5-84B3-A7C02B571E24}" dt="2024-10-23T13:53:38.449" v="207" actId="478"/>
          <ac:picMkLst>
            <pc:docMk/>
            <pc:sldMk cId="179748662" sldId="258"/>
            <ac:picMk id="1028" creationId="{A07F88CA-732A-EA82-E662-9A681C9A64AB}"/>
          </ac:picMkLst>
        </pc:picChg>
      </pc:sldChg>
      <pc:sldChg chg="addSp delSp modSp add mod ord">
        <pc:chgData name="T, Vignesh" userId="212b9cbc-0f6f-4d33-9c9a-df10a09b66c2" providerId="ADAL" clId="{875EE459-04ED-47C5-84B3-A7C02B571E24}" dt="2024-10-25T12:35:19.541" v="693" actId="5793"/>
        <pc:sldMkLst>
          <pc:docMk/>
          <pc:sldMk cId="1379524045" sldId="259"/>
        </pc:sldMkLst>
        <pc:spChg chg="mod">
          <ac:chgData name="T, Vignesh" userId="212b9cbc-0f6f-4d33-9c9a-df10a09b66c2" providerId="ADAL" clId="{875EE459-04ED-47C5-84B3-A7C02B571E24}" dt="2024-10-23T13:54:38.451" v="221" actId="20577"/>
          <ac:spMkLst>
            <pc:docMk/>
            <pc:sldMk cId="1379524045" sldId="259"/>
            <ac:spMk id="2" creationId="{5DAF21E2-35BA-3A2A-66C7-C18F24201E7D}"/>
          </ac:spMkLst>
        </pc:spChg>
        <pc:spChg chg="mod">
          <ac:chgData name="T, Vignesh" userId="212b9cbc-0f6f-4d33-9c9a-df10a09b66c2" providerId="ADAL" clId="{875EE459-04ED-47C5-84B3-A7C02B571E24}" dt="2024-10-25T12:35:19.541" v="693" actId="5793"/>
          <ac:spMkLst>
            <pc:docMk/>
            <pc:sldMk cId="1379524045" sldId="259"/>
            <ac:spMk id="1030" creationId="{38E2E252-7194-7176-7C48-E31BAE114656}"/>
          </ac:spMkLst>
        </pc:spChg>
        <pc:picChg chg="add del mod">
          <ac:chgData name="T, Vignesh" userId="212b9cbc-0f6f-4d33-9c9a-df10a09b66c2" providerId="ADAL" clId="{875EE459-04ED-47C5-84B3-A7C02B571E24}" dt="2024-10-25T12:33:28.322" v="616" actId="478"/>
          <ac:picMkLst>
            <pc:docMk/>
            <pc:sldMk cId="1379524045" sldId="259"/>
            <ac:picMk id="3" creationId="{B57DB076-4143-D6EE-6FDF-7C6C34C99F16}"/>
          </ac:picMkLst>
        </pc:picChg>
        <pc:picChg chg="del">
          <ac:chgData name="T, Vignesh" userId="212b9cbc-0f6f-4d33-9c9a-df10a09b66c2" providerId="ADAL" clId="{875EE459-04ED-47C5-84B3-A7C02B571E24}" dt="2024-10-24T16:33:26.754" v="222" actId="478"/>
          <ac:picMkLst>
            <pc:docMk/>
            <pc:sldMk cId="1379524045" sldId="259"/>
            <ac:picMk id="1028" creationId="{A07F88CA-732A-EA82-E662-9A681C9A64AB}"/>
          </ac:picMkLst>
        </pc:picChg>
        <pc:picChg chg="add mod">
          <ac:chgData name="T, Vignesh" userId="212b9cbc-0f6f-4d33-9c9a-df10a09b66c2" providerId="ADAL" clId="{875EE459-04ED-47C5-84B3-A7C02B571E24}" dt="2024-10-25T12:34:09.665" v="619" actId="1076"/>
          <ac:picMkLst>
            <pc:docMk/>
            <pc:sldMk cId="1379524045" sldId="259"/>
            <ac:picMk id="3074" creationId="{A05F481D-44D7-984A-E456-DC498E550054}"/>
          </ac:picMkLst>
        </pc:picChg>
      </pc:sldChg>
      <pc:sldChg chg="addSp delSp modSp add mod">
        <pc:chgData name="T, Vignesh" userId="212b9cbc-0f6f-4d33-9c9a-df10a09b66c2" providerId="ADAL" clId="{875EE459-04ED-47C5-84B3-A7C02B571E24}" dt="2024-10-26T18:17:00.042" v="745" actId="20577"/>
        <pc:sldMkLst>
          <pc:docMk/>
          <pc:sldMk cId="4271856715" sldId="260"/>
        </pc:sldMkLst>
        <pc:spChg chg="mod">
          <ac:chgData name="T, Vignesh" userId="212b9cbc-0f6f-4d33-9c9a-df10a09b66c2" providerId="ADAL" clId="{875EE459-04ED-47C5-84B3-A7C02B571E24}" dt="2024-10-25T12:30:54.124" v="471" actId="20577"/>
          <ac:spMkLst>
            <pc:docMk/>
            <pc:sldMk cId="4271856715" sldId="260"/>
            <ac:spMk id="2" creationId="{5DAF21E2-35BA-3A2A-66C7-C18F24201E7D}"/>
          </ac:spMkLst>
        </pc:spChg>
        <pc:spChg chg="mod">
          <ac:chgData name="T, Vignesh" userId="212b9cbc-0f6f-4d33-9c9a-df10a09b66c2" providerId="ADAL" clId="{875EE459-04ED-47C5-84B3-A7C02B571E24}" dt="2024-10-26T18:17:00.042" v="745" actId="20577"/>
          <ac:spMkLst>
            <pc:docMk/>
            <pc:sldMk cId="4271856715" sldId="260"/>
            <ac:spMk id="1030" creationId="{38E2E252-7194-7176-7C48-E31BAE114656}"/>
          </ac:spMkLst>
        </pc:spChg>
        <pc:picChg chg="del">
          <ac:chgData name="T, Vignesh" userId="212b9cbc-0f6f-4d33-9c9a-df10a09b66c2" providerId="ADAL" clId="{875EE459-04ED-47C5-84B3-A7C02B571E24}" dt="2024-10-25T12:33:18.189" v="613" actId="478"/>
          <ac:picMkLst>
            <pc:docMk/>
            <pc:sldMk cId="4271856715" sldId="260"/>
            <ac:picMk id="3" creationId="{B57DB076-4143-D6EE-6FDF-7C6C34C99F16}"/>
          </ac:picMkLst>
        </pc:picChg>
        <pc:picChg chg="add mod">
          <ac:chgData name="T, Vignesh" userId="212b9cbc-0f6f-4d33-9c9a-df10a09b66c2" providerId="ADAL" clId="{875EE459-04ED-47C5-84B3-A7C02B571E24}" dt="2024-10-25T12:33:22.526" v="615" actId="1076"/>
          <ac:picMkLst>
            <pc:docMk/>
            <pc:sldMk cId="4271856715" sldId="260"/>
            <ac:picMk id="2050" creationId="{12E4CBD2-7CBA-CE8A-ED71-4DEDD43ABA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8E05-B6FE-65F7-756F-6A8B48C60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8A62C-BBDE-5E7C-0924-219B82C9C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499D-4B35-2BE2-EBF0-38E0CBF0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9B59-3885-1A4A-2B64-7F22AEFD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B8D3-EBA3-42D7-E78A-619430DE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CB14-DB30-D276-B09C-41D92836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8A0B4-B70D-A428-2F56-E24F0CC78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CEFD-D3B5-55BD-E4A3-C7AC88FB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EA745-4AA4-B095-3E35-507BDE4D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73AE-CFD0-6371-3904-B995C56A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4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C6912-51AB-9EF4-077E-109869CFD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F70F8-1C8C-B8C6-59CD-E4AEFC938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DDE7-54F7-482D-C9F6-A3D2EEE2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4AC2-8419-12A2-0127-0274D858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2E18-EB8A-E956-A288-F5D73D69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C883-5765-DB5F-62B5-6B0EFC70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1433-FA8B-35A5-D0AE-00DB023A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8953-5D8D-0499-DA07-1FB5CC7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6471-A50D-72D5-6E05-A9BFC23B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9C61-B627-90E4-4F79-CAFE9BBC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F765-3E10-2602-3E15-687F5631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EC38-D264-D377-F3EB-908F4F29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2CE6-A840-EC1D-D345-DA2E08ED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CB14-D008-8A90-27A7-7BFE22B4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FEE6-E569-9F10-967B-C5527D74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7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B025-FDCA-672D-BC35-4166D265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C08E-2DF3-C8F7-3509-FB5C7335A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287F2-0973-417F-EC76-7A2ACC4A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BA90B-5426-2660-1653-C87838D9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49F13-6E44-12D0-385A-F050EAC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F8AE-B984-2507-9689-70054A2A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D703-8072-CD29-7443-11A88C84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0311E-C356-B2C3-B8FE-D18275D9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B1D4-B058-F131-38FC-7EEFB8B55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B40DF-C4CE-F0CE-DBC0-25EA02CA0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3F27C-83A9-3A35-0250-97BDF90B9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14F59-9522-BE35-3267-8ABFFD1D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A3D26-BC7F-4AFC-7110-9EE20B94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9CB4C-88B9-6358-C615-11C4D1F7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C9F2-675A-3080-84A2-8B3F43FC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E4DDE-A842-FDCE-53FB-2CB1ABEF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FB12B-4CE3-697F-E6CB-36A61423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C4972-4A5F-D812-4439-67182A30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88586-05CC-EE6D-6341-2C5FE5A8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B7A52-8BDA-E6A5-23A7-236721C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8D7C3-057A-4A73-5238-1FDB7575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D750-1EF5-45C3-7528-1746321D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D315-462A-BAF8-760D-3C0C4D28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8B7B5-F842-CC94-4B64-FBC4305AA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67D75-5F27-E090-49DB-F9E87286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3AB49-0007-9C67-36AE-6D00F74E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6D736-A85B-7A92-20A8-A3B981E8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E4FB-FF58-931E-C4C8-94B844DC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E8CA0-B783-343B-A7CB-6EC457906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3A65E-44E5-639C-8325-BDFA1B6BA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B670-4A47-B52D-731A-85994A9F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BDDF-760D-C783-F5E3-8236553A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AD393-7FCD-DBF3-9D75-01DB7BD3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2E46B-6EF5-FBDD-E114-2B693078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0FE62-71F1-B454-F701-F594BE90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28A1-BDB7-BC22-D77C-5A26AA675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1294A-6B55-45F7-8681-084369EFBD0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1C50-3721-32C0-F4F9-D2C912234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E76C-5E7F-2B8A-EB2E-4C815AFBD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78173-8064-4374-B031-70EA7E9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48C377-0BAC-CDD8-17E7-4CD75549A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260" y="1596830"/>
            <a:ext cx="7035300" cy="2126084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2C685-B119-CC8A-6648-7A990844F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(Regressor)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78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21E2-35BA-3A2A-66C7-C18F2420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AdaBoost Regressor</a:t>
            </a:r>
          </a:p>
        </p:txBody>
      </p:sp>
      <p:sp>
        <p:nvSpPr>
          <p:cNvPr id="10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2E252-7194-7176-7C48-E31BAE11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Sequential process, new models are build based on errors of previous model to improve prediction.</a:t>
            </a:r>
          </a:p>
          <a:p>
            <a:r>
              <a:rPr lang="en-US" sz="2200"/>
              <a:t>For the error datapoints the weight addition will happen.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7F88CA-732A-EA82-E662-9A681C9A6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60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21E2-35BA-3A2A-66C7-C18F2420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592721" cy="1824134"/>
          </a:xfrm>
        </p:spPr>
        <p:txBody>
          <a:bodyPr anchor="b">
            <a:noAutofit/>
          </a:bodyPr>
          <a:lstStyle/>
          <a:p>
            <a:r>
              <a:rPr lang="en-US" dirty="0"/>
              <a:t>Gradient Boosting Regressor</a:t>
            </a:r>
          </a:p>
        </p:txBody>
      </p:sp>
      <p:sp>
        <p:nvSpPr>
          <p:cNvPr id="10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2E252-7194-7176-7C48-E31BAE11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 this boosting technique, loss functions are given as input to the succeeding models.</a:t>
            </a:r>
          </a:p>
          <a:p>
            <a:r>
              <a:rPr lang="en-US" sz="2200" dirty="0"/>
              <a:t>Each new model is trained to minimize the loss function.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37AB8DF8-054F-85BD-D34F-DD15A1B6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637" y="1034143"/>
            <a:ext cx="7905125" cy="43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21E2-35BA-3A2A-66C7-C18F2420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XGBoost</a:t>
            </a:r>
            <a:r>
              <a:rPr lang="en-US" sz="5400" dirty="0"/>
              <a:t> Regressor</a:t>
            </a:r>
          </a:p>
        </p:txBody>
      </p:sp>
      <p:sp>
        <p:nvSpPr>
          <p:cNvPr id="10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2E252-7194-7176-7C48-E31BAE11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Similar to Gradient boosting but </a:t>
            </a:r>
            <a:r>
              <a:rPr lang="en-US" sz="2200" dirty="0" err="1"/>
              <a:t>XGBoost</a:t>
            </a:r>
            <a:r>
              <a:rPr lang="en-US" sz="2200" dirty="0"/>
              <a:t> is faster and have multiple features than GB.</a:t>
            </a:r>
          </a:p>
          <a:p>
            <a:r>
              <a:rPr lang="en-US" sz="2200" dirty="0"/>
              <a:t>Regularization and  Parallelization are the key features.</a:t>
            </a:r>
          </a:p>
          <a:p>
            <a:r>
              <a:rPr lang="en-US" sz="2200" dirty="0"/>
              <a:t>It supports Level-wise tree growth.</a:t>
            </a:r>
          </a:p>
        </p:txBody>
      </p:sp>
      <p:pic>
        <p:nvPicPr>
          <p:cNvPr id="3074" name="Picture 2" descr="Level-wise tree growth: Illustration of a binary tree expanding from one level to the next, showing the progression of nodes at each level.">
            <a:extLst>
              <a:ext uri="{FF2B5EF4-FFF2-40B4-BE49-F238E27FC236}">
                <a16:creationId xmlns:a16="http://schemas.microsoft.com/office/drawing/2014/main" id="{A05F481D-44D7-984A-E456-DC498E550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28" y="1515097"/>
            <a:ext cx="7314279" cy="382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52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21E2-35BA-3A2A-66C7-C18F2420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LGBoost</a:t>
            </a:r>
            <a:r>
              <a:rPr lang="en-US" sz="5400" dirty="0"/>
              <a:t> Regressor</a:t>
            </a:r>
          </a:p>
        </p:txBody>
      </p:sp>
      <p:sp>
        <p:nvSpPr>
          <p:cNvPr id="10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2E252-7194-7176-7C48-E31BAE11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LightGradientMachineBoost</a:t>
            </a:r>
            <a:r>
              <a:rPr lang="en-US" sz="2200" dirty="0"/>
              <a:t> supports leaf-wise growth.</a:t>
            </a:r>
          </a:p>
          <a:p>
            <a:r>
              <a:rPr lang="en-US" sz="2200" dirty="0"/>
              <a:t>It has In-built support for handling categorical features.</a:t>
            </a:r>
          </a:p>
          <a:p>
            <a:r>
              <a:rPr lang="en-US" sz="2200" dirty="0"/>
              <a:t>Its good algorithm for large and complex datasets.</a:t>
            </a:r>
          </a:p>
        </p:txBody>
      </p:sp>
      <p:pic>
        <p:nvPicPr>
          <p:cNvPr id="2050" name="Picture 2" descr="Leaf wise tree growth">
            <a:extLst>
              <a:ext uri="{FF2B5EF4-FFF2-40B4-BE49-F238E27FC236}">
                <a16:creationId xmlns:a16="http://schemas.microsoft.com/office/drawing/2014/main" id="{12E4CBD2-7CBA-CE8A-ED71-4DEDD43A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66" y="1499056"/>
            <a:ext cx="73247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5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120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Boosting Algorithm</vt:lpstr>
      <vt:lpstr>AdaBoost Regressor</vt:lpstr>
      <vt:lpstr>Gradient Boosting Regressor</vt:lpstr>
      <vt:lpstr>XGBoost Regressor</vt:lpstr>
      <vt:lpstr>LGBoost Regressor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T, Vignesh</dc:creator>
  <cp:lastModifiedBy>Vignesh T</cp:lastModifiedBy>
  <cp:revision>1</cp:revision>
  <dcterms:created xsi:type="dcterms:W3CDTF">2024-10-19T09:18:01Z</dcterms:created>
  <dcterms:modified xsi:type="dcterms:W3CDTF">2024-10-26T18:17:07Z</dcterms:modified>
</cp:coreProperties>
</file>