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CC0441-B249-4516-AB3F-6968709E005C}">
          <p14:sldIdLst>
            <p14:sldId id="257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Viki" initials="VV" lastIdx="1" clrIdx="0">
    <p:extLst>
      <p:ext uri="{19B8F6BF-5375-455C-9EA6-DF929625EA0E}">
        <p15:presenceInfo xmlns:p15="http://schemas.microsoft.com/office/powerpoint/2012/main" userId="e4144910cdea3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4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5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50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2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12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6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50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9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4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1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8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3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187886-C630-4199-9EA6-EF8F7CA5F969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C00E-2B13-462F-8646-EAF1B15BB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94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099E-FC13-4665-8120-D770665D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02" y="2691074"/>
            <a:ext cx="6796596" cy="1325563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b="1" spc="600" dirty="0"/>
              <a:t>WELCOME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MY</a:t>
            </a:r>
            <a:r>
              <a:rPr lang="en-US" dirty="0"/>
              <a:t> </a:t>
            </a:r>
            <a:r>
              <a:rPr lang="en-US" b="1" dirty="0"/>
              <a:t>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273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D09D-0724-4454-833F-E90D01D1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29213"/>
            <a:ext cx="8825658" cy="3329581"/>
          </a:xfrm>
        </p:spPr>
        <p:txBody>
          <a:bodyPr/>
          <a:lstStyle/>
          <a:p>
            <a:r>
              <a:rPr lang="en-US" dirty="0"/>
              <a:t>TRAVELLING BLOG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20086-BDA5-4B62-B50F-02A158F9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414" y="3578895"/>
            <a:ext cx="8825658" cy="861420"/>
          </a:xfrm>
        </p:spPr>
        <p:txBody>
          <a:bodyPr/>
          <a:lstStyle/>
          <a:p>
            <a:r>
              <a:rPr lang="en-US" dirty="0"/>
              <a:t>PERSONAL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34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58CC-05B5-431D-82A6-FC2B79C4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7440" y="143983"/>
            <a:ext cx="5797119" cy="830724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579231B-5F56-4271-9300-FF754D3D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62" y="5382367"/>
            <a:ext cx="12192000" cy="13316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/>
              <a:t>IN THIS HOME PAGE . IT CONTAIN THE BASIC INFORMATION NAV LIKE HOME,BLOG,IMAGE,CONTACT,TO HELPS,LOGIN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/>
              <a:t>AND EVERY NAV BUTTON IS NAVIGATE CERTAIN BRIEF INFORMATION AMONG THE PAGE 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FFDAB-183A-4330-BEF9-65BCEF8F8C5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9" y="1160663"/>
            <a:ext cx="7518400" cy="3825875"/>
          </a:xfrm>
        </p:spPr>
      </p:pic>
    </p:spTree>
    <p:extLst>
      <p:ext uri="{BB962C8B-B14F-4D97-AF65-F5344CB8AC3E}">
        <p14:creationId xmlns:p14="http://schemas.microsoft.com/office/powerpoint/2010/main" val="25591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6CD1-BB2E-403A-B2F9-4089DBC4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362"/>
            <a:ext cx="9144000" cy="105972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BLOGS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C8C3A7-1DD4-46AC-A69D-3C31EB7DD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04" y="5335186"/>
            <a:ext cx="12192000" cy="120321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800" b="1" dirty="0"/>
              <a:t>IN THIS MY BLOGS SECTION IT CONSITS OF MY OWN EXPERIENCE OF THE I HAVE TO BR VISTIED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800" b="1" dirty="0"/>
              <a:t>AND I DESCRIBED AS MY OWN WAY THIS MY BLOGS SECTION IS I AM SHOW FEW MORE PLACE ONLY IN FUTURE MORE PLACE ARE UPDAED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B4E2D-F5CB-4FF7-BB5A-0C463FA8BF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06" y="1382882"/>
            <a:ext cx="7545387" cy="3667125"/>
          </a:xfrm>
        </p:spPr>
      </p:pic>
    </p:spTree>
    <p:extLst>
      <p:ext uri="{BB962C8B-B14F-4D97-AF65-F5344CB8AC3E}">
        <p14:creationId xmlns:p14="http://schemas.microsoft.com/office/powerpoint/2010/main" val="26509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75AF-B1B9-43D6-B2B5-65C6531E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309" y="264873"/>
            <a:ext cx="3891379" cy="74013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GALLERY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CF532DF-360F-463E-B625-E5A071361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130" y="5244876"/>
            <a:ext cx="11943424" cy="141598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/>
              <a:t>IN THIS GALLERY </a:t>
            </a:r>
            <a:r>
              <a:rPr lang="en-US" sz="1800" b="1" dirty="0" err="1"/>
              <a:t>ie;IMAGE</a:t>
            </a:r>
            <a:r>
              <a:rPr lang="en-US" sz="1800" b="1" dirty="0"/>
              <a:t> SECTION IT CONSIST OF MY TRVELLING PHOTO AND INTERSTING PICTURE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/>
              <a:t>THIS IS THE COOL SECTION FOR ALL I USED TO ZOOM PICTURE HOVER EFFECT IT MADE THE PICTURE ZOOM WHEN YOU HOVER IT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91AB2-A373-47BE-AADC-980652A7DD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25" y="1187908"/>
            <a:ext cx="7297526" cy="3705386"/>
          </a:xfrm>
        </p:spPr>
      </p:pic>
    </p:spTree>
    <p:extLst>
      <p:ext uri="{BB962C8B-B14F-4D97-AF65-F5344CB8AC3E}">
        <p14:creationId xmlns:p14="http://schemas.microsoft.com/office/powerpoint/2010/main" val="252385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E62C-A32B-4303-B762-A98185DAC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095"/>
            <a:ext cx="9144000" cy="677986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616909-3AB1-41B4-AC36-AD142B48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9" y="4976143"/>
            <a:ext cx="11665258" cy="165576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IN THIS CONTACT SECTION IT CONTAIN OUR SOCIAL MEDIA PLATFORM IF YOU ARE INTRESTED FOLLOW OUR SOCIAL MEDIA PAGE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AND IN THE PAGE IT CONTAIN HOVER EFFECT OF ALL SOCIAL MEDIA ICON AND READ MORE BUTTON AND ATTACHED TRAVELLING PICTURE IT TELLS ABOUT WHAT IS TRAVELLING 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EF159-BB63-41A2-981C-A6884292A6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00" y="1083630"/>
            <a:ext cx="6600116" cy="3538650"/>
          </a:xfrm>
        </p:spPr>
      </p:pic>
    </p:spTree>
    <p:extLst>
      <p:ext uri="{BB962C8B-B14F-4D97-AF65-F5344CB8AC3E}">
        <p14:creationId xmlns:p14="http://schemas.microsoft.com/office/powerpoint/2010/main" val="41473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A593-A4FC-49A7-A9DC-155D5C1F8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600" y="259672"/>
            <a:ext cx="9144000" cy="771525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SECTION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2A0C3B-714E-4BED-8E47-50F17375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42" y="5102364"/>
            <a:ext cx="11745158" cy="140496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dirty="0"/>
              <a:t>IN THIS PAYMENT SECTION IS REALLY HELPFUL TO US AND MOTIVATE TO OUR FUTURE TRAVEL IN THE PAGE CONTAIN SOME VALIDATION OF EMAIL POINT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dirty="0"/>
              <a:t>IF YOU ARE INTRESTED IN OUR PAGE GIVE SUPPORT TO US LIKE FOR GIVING SOME AMOUT TO OUR TRAVEL COMMUNITY </a:t>
            </a:r>
            <a:r>
              <a:rPr lang="en-US" sz="1800" b="1" i="1" u="sng" dirty="0"/>
              <a:t>THANK YOU</a:t>
            </a:r>
            <a:endParaRPr lang="en-IN" sz="18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46277-DF83-4A99-972D-EEC8D12B79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2" y="1217883"/>
            <a:ext cx="7022237" cy="3449976"/>
          </a:xfrm>
        </p:spPr>
      </p:pic>
    </p:spTree>
    <p:extLst>
      <p:ext uri="{BB962C8B-B14F-4D97-AF65-F5344CB8AC3E}">
        <p14:creationId xmlns:p14="http://schemas.microsoft.com/office/powerpoint/2010/main" val="84594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3039-6949-46C5-A920-A96F78E4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573"/>
            <a:ext cx="9144000" cy="775641"/>
          </a:xfrm>
        </p:spPr>
        <p:txBody>
          <a:bodyPr>
            <a:norm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SECTION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4E465BB-3F5B-4E39-B996-E079E9CCF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02" y="4722846"/>
            <a:ext cx="11662298" cy="165576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IF YOU ARE LOGIN TO THE PAGE YOU WILL NEVER MISS ANY FUTURE UPDATE . IN THE VJ TRAVEL COMMUNITY IS THE LARGEST COMMUNITY OF BIKKERS SO THERE IS LOTS OF EVENT DON’T MISS IT LOGIN TO THE PAGE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IN THIS PAGE IS CONTAIN VALIDATION OF USERNAME AND PASSWORD IF YOUR ENTER WORNG CONTENT YOU CAN’T BE LOGIN 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E5D54-965C-49FF-919E-DBC289DD8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20" y="1129995"/>
            <a:ext cx="6791418" cy="3255574"/>
          </a:xfrm>
        </p:spPr>
      </p:pic>
    </p:spTree>
    <p:extLst>
      <p:ext uri="{BB962C8B-B14F-4D97-AF65-F5344CB8AC3E}">
        <p14:creationId xmlns:p14="http://schemas.microsoft.com/office/powerpoint/2010/main" val="54781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B56C-0135-4011-9182-93CB282A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34" y="2851382"/>
            <a:ext cx="5101331" cy="15630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5B73-E744-453F-A50E-8D9839E6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50113"/>
            <a:ext cx="10515600" cy="86430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FOR VISTING OUR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9028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294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WELCOME TO MY PAGE</vt:lpstr>
      <vt:lpstr>TRAVELLING BLOG</vt:lpstr>
      <vt:lpstr>HOME PAGE</vt:lpstr>
      <vt:lpstr>MY BLOGS</vt:lpstr>
      <vt:lpstr>MY GALLERY</vt:lpstr>
      <vt:lpstr>CONTACT US</vt:lpstr>
      <vt:lpstr>PAYMENT SECTION</vt:lpstr>
      <vt:lpstr>LOGIN SECTION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PAGE</dc:title>
  <dc:creator>Vignesh Viki</dc:creator>
  <cp:lastModifiedBy>Vignesh Viki</cp:lastModifiedBy>
  <cp:revision>9</cp:revision>
  <dcterms:created xsi:type="dcterms:W3CDTF">2022-01-02T17:16:45Z</dcterms:created>
  <dcterms:modified xsi:type="dcterms:W3CDTF">2022-01-02T18:26:12Z</dcterms:modified>
</cp:coreProperties>
</file>