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1622-29FE-4D84-A3B6-CAFD2BFE2E1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5010-4159-4265-BB8B-F761C0DC04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228600"/>
            <a:ext cx="7543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LG BOOST ALGORITHM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1676400"/>
            <a:ext cx="8915400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</a:rPr>
              <a:t>LightGBM creates a decision tree that develops leaf-wise, which implies that given a condition, just one leaf is split, depending on the benefit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Sometimes, especially with smaller datasets, leaf-wise trees might </a:t>
            </a:r>
            <a:r>
              <a:rPr lang="en-US" sz="2000" b="1" dirty="0" smtClean="0">
                <a:solidFill>
                  <a:srgbClr val="FFFF00"/>
                </a:solidFill>
              </a:rPr>
              <a:t>over fit. 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Overfitting </a:t>
            </a:r>
            <a:r>
              <a:rPr lang="en-US" sz="2000" b="1" dirty="0">
                <a:solidFill>
                  <a:srgbClr val="FFFF00"/>
                </a:solidFill>
              </a:rPr>
              <a:t>can be prevented by limiting the tree depth.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A </a:t>
            </a:r>
            <a:r>
              <a:rPr lang="en-US" sz="2000" b="1" dirty="0">
                <a:solidFill>
                  <a:srgbClr val="FFFF00"/>
                </a:solidFill>
              </a:rPr>
              <a:t>histogram of the distribution is used by LightGBM to bucket data into bins.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Instead </a:t>
            </a:r>
            <a:r>
              <a:rPr lang="en-US" sz="2000" b="1" dirty="0">
                <a:solidFill>
                  <a:srgbClr val="FFFF00"/>
                </a:solidFill>
              </a:rPr>
              <a:t>of using every data point, the bins are used to iterate, calculate the gain, and divide the data.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Additionally</a:t>
            </a:r>
            <a:r>
              <a:rPr lang="en-US" sz="2000" b="1" dirty="0">
                <a:solidFill>
                  <a:srgbClr val="FFFF00"/>
                </a:solidFill>
              </a:rPr>
              <a:t>, a sparse dataset can benefit from this method’s optimization.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</a:rPr>
              <a:t>Exclusive </a:t>
            </a:r>
            <a:r>
              <a:rPr lang="en-US" sz="2000" b="1" dirty="0">
                <a:solidFill>
                  <a:srgbClr val="FFFF00"/>
                </a:solidFill>
              </a:rPr>
              <a:t>feature bundling, which refers to the algorithm’s combining of exclusive features to reduce dimensionality reduction and speed up processing, is another element of LightGBM.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676275"/>
            <a:ext cx="76581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533400"/>
            <a:ext cx="7772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Advantages of </a:t>
            </a:r>
            <a:r>
              <a:rPr lang="en-US" sz="2800" b="1" dirty="0">
                <a:solidFill>
                  <a:srgbClr val="FFFF00"/>
                </a:solidFill>
              </a:rPr>
              <a:t>L</a:t>
            </a:r>
            <a:r>
              <a:rPr lang="en-US" sz="2800" b="1" dirty="0" smtClean="0">
                <a:solidFill>
                  <a:srgbClr val="FFFF00"/>
                </a:solidFill>
              </a:rPr>
              <a:t>G Boost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057400"/>
            <a:ext cx="85344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The advantages of the LightGBM model include: 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</a:rPr>
              <a:t>Faster </a:t>
            </a:r>
            <a:r>
              <a:rPr lang="en-US" sz="2400" b="1" dirty="0">
                <a:solidFill>
                  <a:srgbClr val="FFFF00"/>
                </a:solidFill>
              </a:rPr>
              <a:t>Speed and Higher </a:t>
            </a:r>
            <a:r>
              <a:rPr lang="en-US" sz="2400" b="1" dirty="0" smtClean="0">
                <a:solidFill>
                  <a:srgbClr val="FFFF00"/>
                </a:solidFill>
              </a:rPr>
              <a:t>Accuracy </a:t>
            </a:r>
          </a:p>
          <a:p>
            <a:pPr algn="ctr">
              <a:buFont typeface="Wingdings" pitchFamily="2" charset="2"/>
              <a:buChar char="Ø"/>
            </a:pPr>
            <a:endParaRPr lang="en-US" sz="2400" b="1" dirty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</a:rPr>
              <a:t>LightGBM </a:t>
            </a:r>
            <a:r>
              <a:rPr lang="en-US" sz="2400" b="1" dirty="0">
                <a:solidFill>
                  <a:srgbClr val="FFFF00"/>
                </a:solidFill>
              </a:rPr>
              <a:t>algorithm offers faster training times and higher accuracy 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</a:rPr>
              <a:t>Compared </a:t>
            </a:r>
            <a:r>
              <a:rPr lang="en-US" sz="2400" b="1" dirty="0">
                <a:solidFill>
                  <a:srgbClr val="FFFF00"/>
                </a:solidFill>
              </a:rPr>
              <a:t>to other gradient boosting </a:t>
            </a:r>
            <a:r>
              <a:rPr lang="en-US" sz="2400" b="1" dirty="0" smtClean="0">
                <a:solidFill>
                  <a:srgbClr val="FFFF00"/>
                </a:solidFill>
              </a:rPr>
              <a:t>algorithms 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M</a:t>
            </a:r>
            <a:r>
              <a:rPr lang="en-US" sz="2400" b="1" dirty="0" smtClean="0">
                <a:solidFill>
                  <a:srgbClr val="FFFF00"/>
                </a:solidFill>
              </a:rPr>
              <a:t>aking </a:t>
            </a:r>
            <a:r>
              <a:rPr lang="en-US" sz="2400" b="1" dirty="0">
                <a:solidFill>
                  <a:srgbClr val="FFFF00"/>
                </a:solidFill>
              </a:rPr>
              <a:t>it suitable for large-scale datasets and time-sensitive applications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381000"/>
            <a:ext cx="8305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Disadvantages of Lg Boost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1905000"/>
            <a:ext cx="8305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It may under-perform on small datasets because of the complexity reduction methods used.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</a:rPr>
              <a:t>It </a:t>
            </a:r>
            <a:r>
              <a:rPr lang="en-US" sz="2400" b="1" dirty="0">
                <a:solidFill>
                  <a:srgbClr val="FFFF00"/>
                </a:solidFill>
              </a:rPr>
              <a:t>may over-fit on noisy data because of the large number of trees used.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</a:rPr>
              <a:t>It </a:t>
            </a:r>
            <a:r>
              <a:rPr lang="en-US" sz="2400" b="1" dirty="0">
                <a:solidFill>
                  <a:srgbClr val="FFFF00"/>
                </a:solidFill>
              </a:rPr>
              <a:t>may not be suitable for very deep trees, as the leaf-wise tree growth method used by LightGBM can cause over-fitting.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</cp:revision>
  <dcterms:created xsi:type="dcterms:W3CDTF">2024-10-03T03:25:18Z</dcterms:created>
  <dcterms:modified xsi:type="dcterms:W3CDTF">2024-10-03T04:47:48Z</dcterms:modified>
</cp:coreProperties>
</file>