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C61E-01B9-4A69-8F98-AA41BA29BA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7FF5-50E0-41F1-826E-62FB710B2C5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690" y="823913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Product Demand Prediction</a:t>
            </a:r>
            <a:r>
              <a:rPr lang="en-IN" altLang="en-US" sz="36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36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with Machine Learning </a:t>
            </a:r>
            <a:endParaRPr lang="en-IN" sz="3600" dirty="0"/>
          </a:p>
        </p:txBody>
      </p:sp>
      <p:sp>
        <p:nvSpPr>
          <p:cNvPr id="4" name="Text Box 3"/>
          <p:cNvSpPr txBox="1"/>
          <p:nvPr/>
        </p:nvSpPr>
        <p:spPr>
          <a:xfrm>
            <a:off x="4696460" y="3294380"/>
            <a:ext cx="4064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rdia New" panose="020B0304020202020204" pitchFamily="34" charset="-34"/>
                <a:sym typeface="+mn-ea"/>
              </a:rPr>
              <a:t>P</a:t>
            </a:r>
            <a:r>
              <a:rPr lang="en-US" sz="44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rdia New" panose="020B0304020202020204" pitchFamily="34" charset="-34"/>
                <a:sym typeface="+mn-ea"/>
              </a:rPr>
              <a:t>hase-2</a:t>
            </a:r>
            <a:br>
              <a:rPr lang="en-US" sz="4400" kern="100" dirty="0">
                <a:effectLst/>
                <a:latin typeface="Calibri" panose="020F0502020204030204" pitchFamily="34" charset="0"/>
                <a:cs typeface="Cordia New" panose="020B0304020202020204" pitchFamily="34" charset="-34"/>
                <a:sym typeface="+mn-ea"/>
              </a:rPr>
            </a:br>
            <a:r>
              <a:rPr lang="en-IN" sz="4400" dirty="0">
                <a:sym typeface="+mn-ea"/>
              </a:rPr>
              <a:t>	</a:t>
            </a:r>
            <a:endParaRPr lang="en-IN" sz="4400" dirty="0"/>
          </a:p>
          <a:p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 The relationship between the price and the demand for the product</a:t>
            </a:r>
            <a:endParaRPr lang="en-US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3B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ook at the correlation between the features of the dataset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 scree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46608"/>
            <a:ext cx="7347537" cy="55657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Presentation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Cordia New</vt:lpstr>
      <vt:lpstr>Microsoft Sans Serif</vt:lpstr>
      <vt:lpstr>Calibri</vt:lpstr>
      <vt:lpstr>Calibri Light</vt:lpstr>
      <vt:lpstr>Microsoft YaHei</vt:lpstr>
      <vt:lpstr>Arial Unicode MS</vt:lpstr>
      <vt:lpstr>Office Theme</vt:lpstr>
      <vt:lpstr>Product Demand Prediction  with Machine Learning phase-2 	</vt:lpstr>
      <vt:lpstr> The relationship between the price and the demand for the product</vt:lpstr>
      <vt:lpstr>Look at the correlation between the features of the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  with Machine Learning phase-2  </dc:title>
  <dc:creator>Surya Sj</dc:creator>
  <cp:lastModifiedBy>ebisu</cp:lastModifiedBy>
  <cp:revision>3</cp:revision>
  <dcterms:created xsi:type="dcterms:W3CDTF">2023-10-09T06:46:00Z</dcterms:created>
  <dcterms:modified xsi:type="dcterms:W3CDTF">2023-10-09T14:30:37Z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2023-10-09T06:52:28Z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83f79944-627f-4b84-9420-14ad3f3bf1d0</vt:lpwstr>
  </property>
  <property fmtid="{D5CDD505-2E9C-101B-9397-08002B2CF9AE}" pid="7" name="MSIP_Label_defa4170-0d19-0005-0004-bc88714345d2_ActionId">
    <vt:lpwstr>3b9ee088-75b4-400d-b41e-321f898d8dcd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AA48FB85270F44CF9AA5E8126EEB9855_12</vt:lpwstr>
  </property>
  <property fmtid="{D5CDD505-2E9C-101B-9397-08002B2CF9AE}" pid="10" name="KSOProductBuildVer">
    <vt:lpwstr>1033-12.2.0.13263</vt:lpwstr>
  </property>
</Properties>
</file>