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5"/>
  </p:notesMasterIdLst>
  <p:sldIdLst>
    <p:sldId id="401" r:id="rId5"/>
    <p:sldId id="404" r:id="rId6"/>
    <p:sldId id="402" r:id="rId7"/>
    <p:sldId id="396" r:id="rId8"/>
    <p:sldId id="397" r:id="rId9"/>
    <p:sldId id="412" r:id="rId10"/>
    <p:sldId id="410" r:id="rId11"/>
    <p:sldId id="394" r:id="rId12"/>
    <p:sldId id="411"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96208" autoAdjust="0"/>
  </p:normalViewPr>
  <p:slideViewPr>
    <p:cSldViewPr snapToGrid="0">
      <p:cViewPr>
        <p:scale>
          <a:sx n="100" d="100"/>
          <a:sy n="100" d="100"/>
        </p:scale>
        <p:origin x="-446" y="5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3/31/24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353148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GB"/>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GB"/>
              <a:t>Click to edit Master title style</a:t>
            </a:r>
            <a:endParaRPr lang="en-US"/>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GB"/>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GB"/>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GB"/>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GB"/>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GB"/>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GB"/>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GB"/>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GB"/>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GB"/>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GB"/>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GB"/>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GB"/>
              <a:t>Click to edit Master title style</a:t>
            </a:r>
            <a:endParaRPr lang="en-US"/>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blackbelt.analyticsvidhya.com/plus?utm_source=blog_page&amp;utm_medium=blog&amp;utm_campaign=SE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362928" y="2283571"/>
            <a:ext cx="5266294" cy="1650331"/>
          </a:xfrm>
        </p:spPr>
        <p:txBody>
          <a:bodyPr>
            <a:normAutofit/>
          </a:bodyPr>
          <a:lstStyle/>
          <a:p>
            <a:r>
              <a:rPr lang="en-IN" sz="3600" b="1" dirty="0">
                <a:solidFill>
                  <a:schemeClr val="bg1">
                    <a:lumMod val="10000"/>
                  </a:schemeClr>
                </a:solidFill>
                <a:latin typeface="Bodoni MT" panose="020F0502020204030204" pitchFamily="34" charset="0"/>
              </a:rPr>
              <a:t>VIGNESHWARAN M</a:t>
            </a:r>
            <a:endParaRPr lang="en-US" sz="3600" b="1" dirty="0">
              <a:solidFill>
                <a:schemeClr val="bg1">
                  <a:lumMod val="10000"/>
                </a:schemeClr>
              </a:solidFill>
              <a:latin typeface="Bodoni MT" panose="020F0502020204030204" pitchFamily="34" charset="0"/>
            </a:endParaRP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lstStyle/>
          <a:p>
            <a:r>
              <a:rPr lang="en-IN" dirty="0"/>
              <a:t>Results</a:t>
            </a:r>
            <a:r>
              <a:rPr lang="en-US" dirty="0"/>
              <a:t> </a:t>
            </a:r>
          </a:p>
        </p:txBody>
      </p:sp>
      <p:sp>
        <p:nvSpPr>
          <p:cNvPr id="4" name="Content Placeholder 3">
            <a:extLst>
              <a:ext uri="{FF2B5EF4-FFF2-40B4-BE49-F238E27FC236}">
                <a16:creationId xmlns:a16="http://schemas.microsoft.com/office/drawing/2014/main" id="{B32D0151-A8F0-46E3-8A2B-11A93ECEEC14}"/>
              </a:ext>
            </a:extLst>
          </p:cNvPr>
          <p:cNvSpPr>
            <a:spLocks noGrp="1"/>
          </p:cNvSpPr>
          <p:nvPr>
            <p:ph sz="half" idx="2"/>
          </p:nvPr>
        </p:nvSpPr>
        <p:spPr>
          <a:xfrm>
            <a:off x="839788" y="1424878"/>
            <a:ext cx="10514012" cy="4765610"/>
          </a:xfrm>
        </p:spPr>
        <p:txBody>
          <a:bodyPr>
            <a:normAutofit/>
          </a:bodyPr>
          <a:lstStyle/>
          <a:p>
            <a:r>
              <a:rPr lang="en-IN" sz="2700" b="0" i="0" u="none" strike="noStrike" dirty="0">
                <a:solidFill>
                  <a:srgbClr val="383838"/>
                </a:solidFill>
                <a:effectLst/>
                <a:highlight>
                  <a:srgbClr val="FFFFFF"/>
                </a:highlight>
                <a:latin typeface="Inter"/>
              </a:rPr>
              <a:t>In this guide, we’ve provided a step-by-step tutorial for creating a conversational AI chatbot. You can use this chatbot as a foundation for developing one that communicates like a human. The code samples we’ve shared are versatile and can serve as building blocks for similar AI chatbot projects.</a:t>
            </a:r>
            <a:endParaRPr lang="en-US" sz="2700" dirty="0"/>
          </a:p>
        </p:txBody>
      </p:sp>
      <p:sp>
        <p:nvSpPr>
          <p:cNvPr id="9" name="Date Placeholder 8">
            <a:extLst>
              <a:ext uri="{FF2B5EF4-FFF2-40B4-BE49-F238E27FC236}">
                <a16:creationId xmlns:a16="http://schemas.microsoft.com/office/drawing/2014/main" id="{B08B8075-F79F-470A-9ADE-E8B26A795607}"/>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10</a:t>
            </a:fld>
            <a:endParaRPr lang="en-US" dirty="0"/>
          </a:p>
        </p:txBody>
      </p:sp>
    </p:spTree>
    <p:extLst>
      <p:ext uri="{BB962C8B-B14F-4D97-AF65-F5344CB8AC3E}">
        <p14:creationId xmlns:p14="http://schemas.microsoft.com/office/powerpoint/2010/main" val="124150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wo women shopping, looking at hanging clothes">
            <a:extLst>
              <a:ext uri="{FF2B5EF4-FFF2-40B4-BE49-F238E27FC236}">
                <a16:creationId xmlns:a16="http://schemas.microsoft.com/office/drawing/2014/main" id="{2E3A6B9C-61DE-478A-BBBB-7765E56378A3}"/>
              </a:ext>
            </a:extLst>
          </p:cNvPr>
          <p:cNvPicPr>
            <a:picLocks noGrp="1" noChangeAspect="1"/>
          </p:cNvPicPr>
          <p:nvPr>
            <p:ph type="pic" sz="quarter" idx="13"/>
          </p:nvPr>
        </p:nvPicPr>
        <p:blipFill rotWithShape="1">
          <a:blip r:embed="rId2"/>
          <a:srcRect l="7" r="7"/>
          <a:stretch/>
        </p:blipFill>
        <p:spPr>
          <a:xfrm>
            <a:off x="-9153" y="0"/>
            <a:ext cx="6105136" cy="6240787"/>
          </a:xfrm>
        </p:spPr>
      </p:pic>
      <p:sp>
        <p:nvSpPr>
          <p:cNvPr id="8" name="Title 7">
            <a:extLst>
              <a:ext uri="{FF2B5EF4-FFF2-40B4-BE49-F238E27FC236}">
                <a16:creationId xmlns:a16="http://schemas.microsoft.com/office/drawing/2014/main" id="{494DB81B-7F48-ECE0-596B-75660B987F54}"/>
              </a:ext>
            </a:extLst>
          </p:cNvPr>
          <p:cNvSpPr>
            <a:spLocks noGrp="1"/>
          </p:cNvSpPr>
          <p:nvPr>
            <p:ph type="title"/>
          </p:nvPr>
        </p:nvSpPr>
        <p:spPr>
          <a:xfrm>
            <a:off x="3523512" y="1830659"/>
            <a:ext cx="8668488" cy="357450"/>
          </a:xfrm>
        </p:spPr>
        <p:txBody>
          <a:bodyPr>
            <a:noAutofit/>
          </a:bodyPr>
          <a:lstStyle/>
          <a:p>
            <a:pPr algn="just"/>
            <a:r>
              <a:rPr lang="en-US" sz="4400" dirty="0"/>
              <a:t>ChatBot for Customer Care</a:t>
            </a:r>
            <a:br>
              <a:rPr lang="en-IN" sz="4400" dirty="0"/>
            </a:br>
            <a:r>
              <a:rPr lang="en-US" sz="4400" dirty="0"/>
              <a:t>(NLP Algorithm)</a:t>
            </a:r>
          </a:p>
        </p:txBody>
      </p:sp>
    </p:spTree>
    <p:extLst>
      <p:ext uri="{BB962C8B-B14F-4D97-AF65-F5344CB8AC3E}">
        <p14:creationId xmlns:p14="http://schemas.microsoft.com/office/powerpoint/2010/main" val="163372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Agenda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marL="342900" indent="-342900">
              <a:buFont typeface="Wingdings" pitchFamily="2" charset="2"/>
              <a:buChar char="ü"/>
            </a:pPr>
            <a:r>
              <a:rPr lang="en-IN" sz="2400" b="1" dirty="0"/>
              <a:t>Problem statement </a:t>
            </a:r>
          </a:p>
          <a:p>
            <a:pPr marL="342900" indent="-342900">
              <a:buFont typeface="Wingdings" pitchFamily="2" charset="2"/>
              <a:buChar char="ü"/>
            </a:pPr>
            <a:r>
              <a:rPr lang="en-IN" sz="2400" b="1" dirty="0"/>
              <a:t>Project overview</a:t>
            </a:r>
          </a:p>
          <a:p>
            <a:pPr marL="342900" indent="-342900">
              <a:buFont typeface="Wingdings" pitchFamily="2" charset="2"/>
              <a:buChar char="ü"/>
            </a:pPr>
            <a:r>
              <a:rPr lang="en-IN" sz="2400" b="1" dirty="0"/>
              <a:t>Who are the end users?</a:t>
            </a:r>
          </a:p>
          <a:p>
            <a:pPr marL="342900" indent="-342900">
              <a:buFont typeface="Wingdings" pitchFamily="2" charset="2"/>
              <a:buChar char="ü"/>
            </a:pPr>
            <a:r>
              <a:rPr lang="en-IN" sz="2400" b="1" dirty="0"/>
              <a:t>You solution and its value propositions</a:t>
            </a:r>
          </a:p>
          <a:p>
            <a:pPr marL="342900" indent="-342900">
              <a:buFont typeface="Wingdings" pitchFamily="2" charset="2"/>
              <a:buChar char="ü"/>
            </a:pPr>
            <a:r>
              <a:rPr lang="en-IN" sz="2400" b="1" dirty="0"/>
              <a:t>The wow in your solution</a:t>
            </a:r>
          </a:p>
          <a:p>
            <a:pPr marL="342900" indent="-342900">
              <a:buFont typeface="Wingdings" pitchFamily="2" charset="2"/>
              <a:buChar char="ü"/>
            </a:pPr>
            <a:r>
              <a:rPr lang="en-IN" sz="2400" b="1" dirty="0"/>
              <a:t>Modelling</a:t>
            </a:r>
          </a:p>
          <a:p>
            <a:pPr marL="342900" indent="-342900">
              <a:buFont typeface="Wingdings" pitchFamily="2" charset="2"/>
              <a:buChar char="ü"/>
            </a:pPr>
            <a:r>
              <a:rPr lang="en-IN" sz="2400" b="1" dirty="0"/>
              <a:t>Results</a:t>
            </a:r>
            <a:endParaRPr lang="en-US" sz="2400" b="1"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IN" dirty="0"/>
              <a:t>Problem statement</a:t>
            </a:r>
            <a:endParaRPr lang="en-US" dirty="0"/>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p:txBody>
          <a:bodyPr/>
          <a:lstStyle/>
          <a:p>
            <a:r>
              <a:rPr lang="en-US" dirty="0"/>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lstStyle/>
          <a:p>
            <a:fld id="{590024A9-0184-448B-881E-CC722A916CB1}" type="slidenum">
              <a:rPr lang="en-US" smtClean="0"/>
              <a:pPr/>
              <a:t>4</a:t>
            </a:fld>
            <a:endParaRPr lang="en-US" dirty="0"/>
          </a:p>
        </p:txBody>
      </p:sp>
      <p:sp>
        <p:nvSpPr>
          <p:cNvPr id="8" name="Content Placeholder 7">
            <a:extLst>
              <a:ext uri="{FF2B5EF4-FFF2-40B4-BE49-F238E27FC236}">
                <a16:creationId xmlns:a16="http://schemas.microsoft.com/office/drawing/2014/main" id="{A3E9D43E-DC08-60B6-220A-0AB8EF589D6E}"/>
              </a:ext>
            </a:extLst>
          </p:cNvPr>
          <p:cNvSpPr>
            <a:spLocks noGrp="1"/>
          </p:cNvSpPr>
          <p:nvPr>
            <p:ph idx="1"/>
          </p:nvPr>
        </p:nvSpPr>
        <p:spPr/>
        <p:txBody>
          <a:bodyPr/>
          <a:lstStyle/>
          <a:p>
            <a:pPr algn="just"/>
            <a:r>
              <a:rPr lang="en-IN" b="0" i="0" u="none" strike="noStrike" dirty="0">
                <a:solidFill>
                  <a:srgbClr val="383838"/>
                </a:solidFill>
                <a:effectLst/>
                <a:latin typeface="Inter"/>
              </a:rPr>
              <a:t>In this article, we will create an AI chatbot using Natural Language Processing (NLP) in Python. Our goal is to help you build a smart chatbot. First, we’ll explain NLP, which helps computers understand human language. Then, we’ll show you how to use AI to make a chatbot to have real conversations with people. Finally, we’ll talk about the tools you need to create a chatbot like ALEXA or Siri.</a:t>
            </a:r>
          </a:p>
          <a:p>
            <a:pPr algn="just"/>
            <a:r>
              <a:rPr lang="en-IN" b="0" i="0" u="none" strike="noStrike" dirty="0">
                <a:solidFill>
                  <a:srgbClr val="383838"/>
                </a:solidFill>
                <a:effectLst/>
                <a:latin typeface="Inter"/>
              </a:rPr>
              <a:t>This guide is hands-on. We’ll give you step-by-step instructions, and you can follow our examples or change them to fit your needs.</a:t>
            </a:r>
          </a:p>
        </p:txBody>
      </p:sp>
    </p:spTree>
    <p:extLst>
      <p:ext uri="{BB962C8B-B14F-4D97-AF65-F5344CB8AC3E}">
        <p14:creationId xmlns:p14="http://schemas.microsoft.com/office/powerpoint/2010/main" val="40933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IN" dirty="0"/>
              <a:t>Project Overview</a:t>
            </a:r>
            <a:endParaRPr lang="en-US" dirty="0"/>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4" name="Content Placeholder 3">
            <a:extLst>
              <a:ext uri="{FF2B5EF4-FFF2-40B4-BE49-F238E27FC236}">
                <a16:creationId xmlns:a16="http://schemas.microsoft.com/office/drawing/2014/main" id="{C60E645B-5CFD-8C76-1F05-2A822ED5FDFA}"/>
              </a:ext>
            </a:extLst>
          </p:cNvPr>
          <p:cNvSpPr>
            <a:spLocks noGrp="1"/>
          </p:cNvSpPr>
          <p:nvPr>
            <p:ph idx="1"/>
          </p:nvPr>
        </p:nvSpPr>
        <p:spPr/>
        <p:txBody>
          <a:bodyPr>
            <a:normAutofit fontScale="85000" lnSpcReduction="20000"/>
          </a:bodyPr>
          <a:lstStyle/>
          <a:p>
            <a:r>
              <a:rPr lang="en-IN" b="0" i="0" u="none" strike="noStrike" dirty="0">
                <a:solidFill>
                  <a:srgbClr val="383838"/>
                </a:solidFill>
                <a:effectLst/>
                <a:latin typeface="Inter"/>
              </a:rPr>
              <a:t>Were you ever curious as to how to build a talking ChatBot with Python and also have a conversation with your own personal AI?</a:t>
            </a:r>
          </a:p>
          <a:p>
            <a:r>
              <a:rPr lang="en-IN" b="0" i="0" u="none" strike="noStrike" dirty="0">
                <a:solidFill>
                  <a:srgbClr val="383838"/>
                </a:solidFill>
                <a:effectLst/>
                <a:latin typeface="Inter"/>
              </a:rPr>
              <a:t>As the topic suggests we are here to help you have a conversation with your AI today. To have a conversation with your AI, you need a few pre-trained tools which can help you build an AI chatbot system. In this article, we will guide you to combine speech recognition processes with an artificial intelligence algorithm.</a:t>
            </a:r>
          </a:p>
          <a:p>
            <a:r>
              <a:rPr lang="en-IN" b="0" i="0" u="none" strike="noStrike" dirty="0">
                <a:solidFill>
                  <a:srgbClr val="383838"/>
                </a:solidFill>
                <a:effectLst/>
                <a:latin typeface="Inter"/>
              </a:rPr>
              <a:t>Natural Language Processing or NLP is a prerequisite for our project. NLP allows computers and algorithms to understand human interactions via various languages. In order to process a large amount of natural language data, an AI will definitely need NLP or Natural Language Processing. Currently, we have a number of NLP research ongoing in order to improve the AI chatbots and help them understand the complicated nuances and undertones of human conversations.</a:t>
            </a:r>
          </a:p>
          <a:p>
            <a:endParaRPr lang="en-US" dirty="0"/>
          </a:p>
        </p:txBody>
      </p:sp>
    </p:spTree>
    <p:extLst>
      <p:ext uri="{BB962C8B-B14F-4D97-AF65-F5344CB8AC3E}">
        <p14:creationId xmlns:p14="http://schemas.microsoft.com/office/powerpoint/2010/main" val="149710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IN" dirty="0"/>
              <a:t>Who are the end users</a:t>
            </a:r>
            <a:endParaRPr lang="en-US" dirty="0"/>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6</a:t>
            </a:fld>
            <a:endParaRPr lang="en-US" dirty="0"/>
          </a:p>
        </p:txBody>
      </p:sp>
      <p:sp>
        <p:nvSpPr>
          <p:cNvPr id="4" name="Content Placeholder 3">
            <a:extLst>
              <a:ext uri="{FF2B5EF4-FFF2-40B4-BE49-F238E27FC236}">
                <a16:creationId xmlns:a16="http://schemas.microsoft.com/office/drawing/2014/main" id="{CC9E417D-1869-66F0-2C5C-3EF12806320E}"/>
              </a:ext>
            </a:extLst>
          </p:cNvPr>
          <p:cNvSpPr>
            <a:spLocks noGrp="1"/>
          </p:cNvSpPr>
          <p:nvPr>
            <p:ph idx="1"/>
          </p:nvPr>
        </p:nvSpPr>
        <p:spPr/>
        <p:txBody>
          <a:bodyPr/>
          <a:lstStyle/>
          <a:p>
            <a:r>
              <a:rPr lang="en-IN" b="0" i="0" u="none" strike="noStrike" dirty="0">
                <a:solidFill>
                  <a:srgbClr val="383838"/>
                </a:solidFill>
                <a:effectLst/>
                <a:highlight>
                  <a:srgbClr val="FFFFFF"/>
                </a:highlight>
                <a:latin typeface="Inter"/>
              </a:rPr>
              <a:t>Consider enrolling in our </a:t>
            </a:r>
            <a:r>
              <a:rPr lang="en-IN" b="0" i="0" u="sng" dirty="0">
                <a:effectLst/>
                <a:latin typeface="Inter"/>
                <a:hlinkClick r:id="rId2"/>
              </a:rPr>
              <a:t>AI and ML Blackbelt Plus Program</a:t>
            </a:r>
            <a:r>
              <a:rPr lang="en-IN" b="0" i="0" u="none" strike="noStrike" dirty="0">
                <a:solidFill>
                  <a:srgbClr val="383838"/>
                </a:solidFill>
                <a:effectLst/>
                <a:highlight>
                  <a:srgbClr val="FFFFFF"/>
                </a:highlight>
                <a:latin typeface="Inter"/>
              </a:rPr>
              <a:t> to take your skills further. It’s a great way to enhance your data science expertise and broaden your capabilities. With the help of speech recognition tools and NLP technology, we’ve covered the processes of converting text to speech and vice versa. We’ve also demonstrated using pre-trained Transformers language models to make your chatbot intelligent rather than scripted.</a:t>
            </a:r>
            <a:endParaRPr lang="en-US" dirty="0"/>
          </a:p>
        </p:txBody>
      </p:sp>
    </p:spTree>
    <p:extLst>
      <p:ext uri="{BB962C8B-B14F-4D97-AF65-F5344CB8AC3E}">
        <p14:creationId xmlns:p14="http://schemas.microsoft.com/office/powerpoint/2010/main" val="18960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IN" dirty="0"/>
              <a:t>Your solution and its value propositions</a:t>
            </a:r>
            <a:endParaRPr lang="en-US" dirty="0"/>
          </a:p>
        </p:txBody>
      </p:sp>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4" name="Content Placeholder 3">
            <a:extLst>
              <a:ext uri="{FF2B5EF4-FFF2-40B4-BE49-F238E27FC236}">
                <a16:creationId xmlns:a16="http://schemas.microsoft.com/office/drawing/2014/main" id="{B550C456-1D02-6531-0AB2-B40DB472061D}"/>
              </a:ext>
            </a:extLst>
          </p:cNvPr>
          <p:cNvSpPr>
            <a:spLocks noGrp="1"/>
          </p:cNvSpPr>
          <p:nvPr>
            <p:ph idx="1"/>
          </p:nvPr>
        </p:nvSpPr>
        <p:spPr/>
        <p:txBody>
          <a:bodyPr>
            <a:normAutofit/>
          </a:bodyPr>
          <a:lstStyle/>
          <a:p>
            <a:r>
              <a:rPr lang="en-IN" sz="3300" dirty="0"/>
              <a:t>chat = nlp(transformers.Conversation(ai.text), pad_token_id=50256) res = str(chat) res = res[res.find("bot &gt;&gt; ")+6:].strip()</a:t>
            </a:r>
            <a:r>
              <a:rPr lang="en-IN" sz="3300" b="0" i="0" u="none" strike="noStrike" dirty="0">
                <a:solidFill>
                  <a:srgbClr val="383838"/>
                </a:solidFill>
                <a:effectLst/>
                <a:latin typeface="Inter"/>
              </a:rPr>
              <a:t>Finally, we’re ready to run the Chatbot and have a fun conversation with our AI. </a:t>
            </a:r>
          </a:p>
          <a:p>
            <a:endParaRPr lang="en-IN" sz="3300" b="0" i="0" u="none" strike="noStrike" dirty="0">
              <a:solidFill>
                <a:srgbClr val="383838"/>
              </a:solidFill>
              <a:effectLst/>
              <a:latin typeface="Inter"/>
            </a:endParaRPr>
          </a:p>
          <a:p>
            <a:endParaRPr lang="en-IN" sz="3300" b="0" i="0" u="none" strike="noStrike" dirty="0">
              <a:solidFill>
                <a:srgbClr val="383838"/>
              </a:solidFill>
              <a:effectLst/>
              <a:latin typeface="Inter"/>
            </a:endParaRPr>
          </a:p>
        </p:txBody>
      </p:sp>
    </p:spTree>
    <p:extLst>
      <p:ext uri="{BB962C8B-B14F-4D97-AF65-F5344CB8AC3E}">
        <p14:creationId xmlns:p14="http://schemas.microsoft.com/office/powerpoint/2010/main" val="9701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IN" dirty="0"/>
              <a:t>The wow in your solution</a:t>
            </a:r>
            <a:endParaRPr lang="en-US" dirty="0"/>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839788" y="1690688"/>
            <a:ext cx="10514012" cy="4665662"/>
          </a:xfrm>
        </p:spPr>
        <p:txBody>
          <a:bodyPr>
            <a:normAutofit/>
          </a:bodyPr>
          <a:lstStyle/>
          <a:p>
            <a:r>
              <a:rPr lang="en-IN" sz="2500" b="0" i="0" u="none" strike="noStrike" dirty="0">
                <a:solidFill>
                  <a:srgbClr val="383838"/>
                </a:solidFill>
                <a:effectLst/>
                <a:latin typeface="Inter"/>
              </a:rPr>
              <a:t>NLP technologies have made it possible for machines to intelligently decipher human text and actually respond to it as well. However, communication amongst humans is not a simple affair. There are a lot of undertones dialects and complicated wording that makes it difficult to create a perfect chatbot or virtual assistant that can understand and respond to every human.</a:t>
            </a:r>
          </a:p>
          <a:p>
            <a:r>
              <a:rPr lang="en-IN" sz="2500" b="0" i="0" u="none" strike="noStrike" dirty="0">
                <a:solidFill>
                  <a:srgbClr val="383838"/>
                </a:solidFill>
                <a:effectLst/>
                <a:latin typeface="Inter"/>
              </a:rPr>
              <a:t>To overcome the problem of chaotic speech, developers have had to face a few key hurdles which need to be explored in order to keep improving these chatbots. </a:t>
            </a:r>
          </a:p>
          <a:p>
            <a:endParaRPr lang="en-US" sz="2500"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8</a:t>
            </a:fld>
            <a:endParaRPr lang="en-US" dirty="0"/>
          </a:p>
        </p:txBody>
      </p:sp>
    </p:spTree>
    <p:extLst>
      <p:ext uri="{BB962C8B-B14F-4D97-AF65-F5344CB8AC3E}">
        <p14:creationId xmlns:p14="http://schemas.microsoft.com/office/powerpoint/2010/main" val="197494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IN" dirty="0"/>
              <a:t>Modelling</a:t>
            </a:r>
            <a:endParaRPr lang="en-US" dirty="0"/>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9</a:t>
            </a:fld>
            <a:endParaRPr lang="en-US" dirty="0"/>
          </a:p>
        </p:txBody>
      </p:sp>
      <p:pic>
        <p:nvPicPr>
          <p:cNvPr id="18" name="Picture 17">
            <a:extLst>
              <a:ext uri="{FF2B5EF4-FFF2-40B4-BE49-F238E27FC236}">
                <a16:creationId xmlns:a16="http://schemas.microsoft.com/office/drawing/2014/main" id="{1A19CEBA-8138-7BCE-A966-A22B30719104}"/>
              </a:ext>
            </a:extLst>
          </p:cNvPr>
          <p:cNvPicPr>
            <a:picLocks noChangeAspect="1"/>
          </p:cNvPicPr>
          <p:nvPr/>
        </p:nvPicPr>
        <p:blipFill>
          <a:blip r:embed="rId3"/>
          <a:stretch>
            <a:fillRect/>
          </a:stretch>
        </p:blipFill>
        <p:spPr>
          <a:xfrm>
            <a:off x="2949993" y="1348643"/>
            <a:ext cx="6292014" cy="5349753"/>
          </a:xfrm>
          <a:prstGeom prst="rect">
            <a:avLst/>
          </a:prstGeom>
        </p:spPr>
      </p:pic>
    </p:spTree>
    <p:extLst>
      <p:ext uri="{BB962C8B-B14F-4D97-AF65-F5344CB8AC3E}">
        <p14:creationId xmlns:p14="http://schemas.microsoft.com/office/powerpoint/2010/main" val="183188134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0</TotalTime>
  <Words>542</Words>
  <Application>Microsoft Office PowerPoint</Application>
  <PresentationFormat>Widescreen</PresentationFormat>
  <Paragraphs>115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Brush</vt:lpstr>
      <vt:lpstr>VIGNESHWARAN M</vt:lpstr>
      <vt:lpstr>ChatBot for Customer Care (NLP Algorithm)</vt:lpstr>
      <vt:lpstr>Agenda </vt:lpstr>
      <vt:lpstr>Problem statement</vt:lpstr>
      <vt:lpstr>Project Overview</vt:lpstr>
      <vt:lpstr>Who are the end users</vt:lpstr>
      <vt:lpstr>Your solution and its value propositions</vt:lpstr>
      <vt:lpstr>The wow in your solution</vt:lpstr>
      <vt:lpstr>Modelling</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VIGNESHWARAN M</dc:title>
  <dc:creator>nithishima@gmail.com</dc:creator>
  <cp:lastModifiedBy>nithishima@gmail.com</cp:lastModifiedBy>
  <cp:revision>3</cp:revision>
  <dcterms:created xsi:type="dcterms:W3CDTF">2024-03-31T04:23:15Z</dcterms:created>
  <dcterms:modified xsi:type="dcterms:W3CDTF">2024-03-31T07:06:04Z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