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629-854A-965E-020C5751EFB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629-854A-965E-020C5751EFB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A629-854A-965E-020C5751EFB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A629-854A-965E-020C5751EFB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Vignesh</a:t>
            </a:r>
            <a:r>
              <a:rPr lang="en-IN" sz="2400" dirty="0"/>
              <a:t> .A</a:t>
            </a:r>
            <a:endParaRPr lang="en-US" sz="2800" dirty="0"/>
          </a:p>
          <a:p>
            <a:r>
              <a:rPr lang="en-US" sz="2400" dirty="0"/>
              <a:t>REGISTER NO:</a:t>
            </a:r>
            <a:r>
              <a:rPr lang="en-IN" sz="2400"/>
              <a:t>122202980</a:t>
            </a:r>
            <a:endParaRPr sz="2800" dirty="0"/>
          </a:p>
          <a:p>
            <a:r>
              <a:rPr lang="en-US" sz="2400" dirty="0"/>
              <a:t>DEPARTMENT:</a:t>
            </a:r>
            <a:r>
              <a:rPr lang="en-IN" sz="2400" dirty="0"/>
              <a:t> B.COM (Corporate </a:t>
            </a:r>
            <a:r>
              <a:rPr lang="en-IN" sz="2400" dirty="0" err="1"/>
              <a:t>secretaryship</a:t>
            </a:r>
            <a:r>
              <a:rPr lang="en-IN" sz="2400" dirty="0"/>
              <a:t>) </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 B</cp:lastModifiedBy>
  <cp:revision>2</cp:revision>
  <dcterms:created xsi:type="dcterms:W3CDTF">2024-03-29T04:07:22Z</dcterms:created>
  <dcterms:modified xsi:type="dcterms:W3CDTF">2024-09-16T07:22:16Z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