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6E45-41E7-4546-9243-9D5C5E247DE1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6E45-41E7-4546-9243-9D5C5E247DE1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1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6E45-41E7-4546-9243-9D5C5E247DE1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6E45-41E7-4546-9243-9D5C5E247DE1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6E45-41E7-4546-9243-9D5C5E247DE1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0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6E45-41E7-4546-9243-9D5C5E247DE1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8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6E45-41E7-4546-9243-9D5C5E247DE1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6E45-41E7-4546-9243-9D5C5E247DE1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0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6E45-41E7-4546-9243-9D5C5E247DE1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6E45-41E7-4546-9243-9D5C5E247DE1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7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2D6E45-41E7-4546-9243-9D5C5E247DE1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3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6E45-41E7-4546-9243-9D5C5E247DE1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5C0DFF-AE90-F84E-B360-C3DF7E8162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5B4F-D25C-7D41-B7EB-AE9AFF08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315" y="1215188"/>
            <a:ext cx="5005705" cy="175556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INFO 6105 </a:t>
            </a:r>
            <a:br>
              <a:rPr lang="en-US" sz="5400" dirty="0"/>
            </a:br>
            <a:r>
              <a:rPr lang="en-US" sz="5400" dirty="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E1521-F61F-F043-A714-495A0C0A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551" y="3777916"/>
            <a:ext cx="2539232" cy="1334502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Vignesh Gunasekaran</a:t>
            </a:r>
          </a:p>
          <a:p>
            <a:pPr algn="ctr"/>
            <a:r>
              <a:rPr lang="en-US" sz="1400" dirty="0" err="1"/>
              <a:t>Neuid</a:t>
            </a:r>
            <a:r>
              <a:rPr lang="en-US" sz="1400" dirty="0"/>
              <a:t>: 001029530</a:t>
            </a:r>
          </a:p>
          <a:p>
            <a:pPr algn="ctr"/>
            <a:r>
              <a:rPr lang="en-US" sz="1400" dirty="0"/>
              <a:t>Feb 02, 2022</a:t>
            </a:r>
          </a:p>
        </p:txBody>
      </p:sp>
    </p:spTree>
    <p:extLst>
      <p:ext uri="{BB962C8B-B14F-4D97-AF65-F5344CB8AC3E}">
        <p14:creationId xmlns:p14="http://schemas.microsoft.com/office/powerpoint/2010/main" val="36011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56E7-E5E7-3341-B8DE-F64FF062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9666"/>
            <a:ext cx="9603275" cy="1264913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on Boston Housing Dataset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1676-28F8-7148-A031-CFE81F7B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between the dependent variable ‘MV’ and independent variables from final dataset with reduced number of columns, utilizing p-value, correlation coefficient, and multiple R-squared statistics.</a:t>
            </a:r>
          </a:p>
          <a:p>
            <a:r>
              <a:rPr lang="en-US" dirty="0"/>
              <a:t>For Linear regression, out of </a:t>
            </a:r>
            <a:r>
              <a:rPr lang="en-US" dirty="0" err="1"/>
              <a:t>statsmodels</a:t>
            </a:r>
            <a:r>
              <a:rPr lang="en-US" dirty="0"/>
              <a:t> &amp; </a:t>
            </a:r>
            <a:r>
              <a:rPr lang="en-US" dirty="0" err="1"/>
              <a:t>sklearn</a:t>
            </a:r>
            <a:r>
              <a:rPr lang="en-US" dirty="0"/>
              <a:t> – python libraries, I used both.</a:t>
            </a:r>
          </a:p>
          <a:p>
            <a:r>
              <a:rPr lang="en-US" dirty="0"/>
              <a:t>Other libraries: pandas, matplotlib, </a:t>
            </a:r>
            <a:r>
              <a:rPr lang="en-US" dirty="0" err="1"/>
              <a:t>scipy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9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B125-66A7-6541-A598-F5E34A26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8285"/>
            <a:ext cx="9603275" cy="174547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on Boston Housing Dataset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Results: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4121D30-EC1A-B24F-81C4-F2B17661B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124" y="2256911"/>
            <a:ext cx="7251700" cy="520700"/>
          </a:xfrm>
        </p:spPr>
      </p:pic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A5C1ECB-6A0E-AF4E-B5F2-4B56C0AF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25" y="2925528"/>
            <a:ext cx="4714782" cy="393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0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56E7-E5E7-3341-B8DE-F64FF062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9666"/>
            <a:ext cx="9603275" cy="1264913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on Loan Dataset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1676-28F8-7148-A031-CFE81F7B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between dependent variable ‘Decision’ and independent variables that are of categorical values with irrelevant variables removed. Performed the one-hot encoding.</a:t>
            </a:r>
          </a:p>
          <a:p>
            <a:r>
              <a:rPr lang="en-US" dirty="0"/>
              <a:t>For Logistic regression, I have used </a:t>
            </a:r>
            <a:r>
              <a:rPr lang="en-US" dirty="0" err="1"/>
              <a:t>sklearn</a:t>
            </a:r>
            <a:r>
              <a:rPr lang="en-US" dirty="0"/>
              <a:t> python libraries.</a:t>
            </a:r>
          </a:p>
          <a:p>
            <a:r>
              <a:rPr lang="en-US" dirty="0"/>
              <a:t>Other libraries: pandas, matplotlib, </a:t>
            </a:r>
            <a:r>
              <a:rPr lang="en-US" dirty="0" err="1"/>
              <a:t>scipy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B125-66A7-6541-A598-F5E34A26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8285"/>
            <a:ext cx="9603275" cy="1745470"/>
          </a:xfrm>
        </p:spPr>
        <p:txBody>
          <a:bodyPr>
            <a:normAutofit/>
          </a:bodyPr>
          <a:lstStyle/>
          <a:p>
            <a:r>
              <a:rPr lang="en-US" dirty="0"/>
              <a:t>Logistic Regression on Loan Dataset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Results: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8ECB88-CEB9-424E-891D-16AC38256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796" y="2311192"/>
            <a:ext cx="6896100" cy="381000"/>
          </a:xfrm>
        </p:spPr>
      </p:pic>
    </p:spTree>
    <p:extLst>
      <p:ext uri="{BB962C8B-B14F-4D97-AF65-F5344CB8AC3E}">
        <p14:creationId xmlns:p14="http://schemas.microsoft.com/office/powerpoint/2010/main" val="6748469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{CCAADB2C-CBD5-CE48-852D-C724C6C0C18C}tf10001119</Template>
  <TotalTime>468</TotalTime>
  <Words>156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INFO 6105  Assignment 2</vt:lpstr>
      <vt:lpstr>Linear Regression on Boston Housing Dataset  Problem:</vt:lpstr>
      <vt:lpstr>Linear Regression on Boston Housing Dataset  Results:</vt:lpstr>
      <vt:lpstr>Logistic Regression on Loan Dataset  Problem:</vt:lpstr>
      <vt:lpstr>Logistic Regression on Loan Dataset  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Gunasekaran</dc:creator>
  <cp:lastModifiedBy>Vignesh Gunasekaran</cp:lastModifiedBy>
  <cp:revision>37</cp:revision>
  <dcterms:created xsi:type="dcterms:W3CDTF">2022-02-02T16:42:50Z</dcterms:created>
  <dcterms:modified xsi:type="dcterms:W3CDTF">2022-02-07T04:30:44Z</dcterms:modified>
</cp:coreProperties>
</file>