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B258-595E-2A49-956A-03CD8D836F0A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2A646-BA63-8A44-8E53-F3E869A9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612B-A64F-5046-BB92-D0C48D8B56A9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28DA-DC0D-A24D-8E08-212DA6A12F94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4F13-AACA-0D44-BC3A-A773C54CEE60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E545-03C1-DF46-A74E-18F07B7D4508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1FA9-A064-024C-B7FE-0A1EB64C7053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182-3BBE-4D4F-AC99-56C7C0D698F8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E064-5B91-3D47-9A43-6C4CFCFE6F6F}" type="datetime1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BA84-4F0F-5749-A85C-9BE77D15A639}" type="datetime1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1836-1541-0044-87AF-178383DD8B12}" type="datetime1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8A44-C180-3344-9BA2-45EAF7EE365E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39E228-9102-904B-A211-309C25ABF285}" type="datetime1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2ADF-D9FA-2C4E-B688-78E01C857811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B4F-D25C-7D41-B7EB-AE9AFF08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315" y="1443789"/>
            <a:ext cx="5005705" cy="17325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Prediction Accuracy Comparison </a:t>
            </a:r>
            <a:br>
              <a:rPr lang="en-US" sz="2000" dirty="0"/>
            </a:br>
            <a:r>
              <a:rPr lang="en-US" sz="2000" dirty="0"/>
              <a:t>on Loan Dataset over</a:t>
            </a:r>
            <a:br>
              <a:rPr lang="en-US" sz="2000" dirty="0"/>
            </a:br>
            <a:r>
              <a:rPr lang="en-US" sz="2000" dirty="0"/>
              <a:t> Decision Tree &amp; Random Forest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INFO 6105 </a:t>
            </a:r>
            <a:br>
              <a:rPr lang="en-US" sz="1600" dirty="0"/>
            </a:br>
            <a:r>
              <a:rPr lang="en-US" sz="1600" dirty="0"/>
              <a:t>Assignment 3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1521-F61F-F043-A714-495A0C0A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551" y="3777916"/>
            <a:ext cx="2539232" cy="133450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Vignesh Gunasekaran, COE @ NEU</a:t>
            </a:r>
          </a:p>
          <a:p>
            <a:pPr algn="ctr"/>
            <a:r>
              <a:rPr lang="en-US" sz="1400" dirty="0"/>
              <a:t>Feb 09, 2022</a:t>
            </a:r>
          </a:p>
        </p:txBody>
      </p:sp>
    </p:spTree>
    <p:extLst>
      <p:ext uri="{BB962C8B-B14F-4D97-AF65-F5344CB8AC3E}">
        <p14:creationId xmlns:p14="http://schemas.microsoft.com/office/powerpoint/2010/main" val="3601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56E7-E5E7-3341-B8DE-F64FF062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9666"/>
            <a:ext cx="9603275" cy="12649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Problem Description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1676-28F8-7148-A031-CFE81F7B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63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Decision Tree construction on the Loan Dataset and accuracy calculation.</a:t>
            </a:r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library.</a:t>
            </a:r>
          </a:p>
          <a:p>
            <a:r>
              <a:rPr lang="en-US" dirty="0"/>
              <a:t>Used </a:t>
            </a:r>
            <a:r>
              <a:rPr lang="en-US" dirty="0" err="1"/>
              <a:t>LabelEncoder</a:t>
            </a:r>
            <a:r>
              <a:rPr lang="en-US" dirty="0"/>
              <a:t>, </a:t>
            </a:r>
            <a:r>
              <a:rPr lang="en-US" dirty="0" err="1"/>
              <a:t>DecisionTreeClassifier</a:t>
            </a:r>
            <a:r>
              <a:rPr lang="en-US" dirty="0"/>
              <a:t>,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accuracy_score</a:t>
            </a:r>
            <a:r>
              <a:rPr lang="en-US" dirty="0"/>
              <a:t> routines.</a:t>
            </a:r>
          </a:p>
          <a:p>
            <a:endParaRPr lang="en-US" dirty="0"/>
          </a:p>
          <a:p>
            <a:r>
              <a:rPr lang="en-US" dirty="0"/>
              <a:t>Using Random Forest algorithm, calculating the accuracy.</a:t>
            </a:r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library.</a:t>
            </a:r>
          </a:p>
          <a:p>
            <a:r>
              <a:rPr lang="en-US" dirty="0"/>
              <a:t>Used </a:t>
            </a:r>
            <a:r>
              <a:rPr lang="en-US" dirty="0" err="1"/>
              <a:t>RandomForestClassifier</a:t>
            </a:r>
            <a:r>
              <a:rPr lang="en-US" dirty="0"/>
              <a:t> routine.</a:t>
            </a:r>
          </a:p>
          <a:p>
            <a:endParaRPr lang="en-US" dirty="0"/>
          </a:p>
          <a:p>
            <a:r>
              <a:rPr lang="en-US" dirty="0"/>
              <a:t>Comparing both accuracies and concluding.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02EF-523E-2D4D-88E6-900C905C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071D-5E70-7F43-9696-28427C978790}" type="datetime1">
              <a:rPr lang="en-US" smtClean="0"/>
              <a:t>2/11/22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0C50-5332-2847-ADB6-4CA18C5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B125-66A7-6541-A598-F5E34A26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24" y="1146495"/>
            <a:ext cx="2153210" cy="61361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2166F4-5C38-D447-AB90-58FCE934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068" y="613611"/>
            <a:ext cx="3341716" cy="6191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EE6ED1-193E-4D40-A546-E43E583C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23" y="2615713"/>
            <a:ext cx="64262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0E8CC2-60DA-7D4A-9FE7-3F0057EC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23" y="3077592"/>
            <a:ext cx="64516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AC017-CBD1-8144-8FF6-8D05226C69A5}"/>
              </a:ext>
            </a:extLst>
          </p:cNvPr>
          <p:cNvSpPr txBox="1"/>
          <p:nvPr/>
        </p:nvSpPr>
        <p:spPr>
          <a:xfrm>
            <a:off x="1335987" y="2245713"/>
            <a:ext cx="86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2739EB-03DA-1B4A-B629-549EA5FA4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123" y="4176477"/>
            <a:ext cx="6540500" cy="52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2B40F3-94A4-DB41-8227-6164045B3564}"/>
              </a:ext>
            </a:extLst>
          </p:cNvPr>
          <p:cNvSpPr txBox="1"/>
          <p:nvPr/>
        </p:nvSpPr>
        <p:spPr>
          <a:xfrm>
            <a:off x="1335987" y="3739998"/>
            <a:ext cx="318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dropping further columns,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F8894-728B-CD48-850C-5A43A3C0BC33}"/>
              </a:ext>
            </a:extLst>
          </p:cNvPr>
          <p:cNvSpPr txBox="1"/>
          <p:nvPr/>
        </p:nvSpPr>
        <p:spPr>
          <a:xfrm>
            <a:off x="8413924" y="14570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 Decision Tree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A854EA7-5919-AD4B-B8FA-56DCA570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1812" y="223384"/>
            <a:ext cx="3500715" cy="309201"/>
          </a:xfrm>
        </p:spPr>
        <p:txBody>
          <a:bodyPr/>
          <a:lstStyle/>
          <a:p>
            <a:fld id="{F96613E7-CC8B-9A42-A6F3-F07EBD9B4E62}" type="datetime1">
              <a:rPr lang="en-US" smtClean="0"/>
              <a:t>2/11/22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2B46CA-7F8E-E240-ABE7-8DB64FAF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B125-66A7-6541-A598-F5E34A26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54" y="1070811"/>
            <a:ext cx="3084326" cy="59793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991F1-82AC-C24E-822E-FFE2BC97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Evidently, we can see that Random Forest algorithm provides much better accuracy than Decision Tree algorithm.</a:t>
            </a:r>
          </a:p>
          <a:p>
            <a:pPr marL="0" indent="0">
              <a:buNone/>
            </a:pPr>
            <a:r>
              <a:rPr lang="en-US" dirty="0"/>
              <a:t>Hence, it is advisable to consider Random Forest algorithm on Loan Dataset for accurate result predictions.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1020-241D-B74C-9E64-06463D5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865C-0B26-6F46-89BB-DCA41611AB65}" type="datetime1">
              <a:rPr lang="en-US" smtClean="0"/>
              <a:t>2/11/22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98A9E-B9A8-4C4B-8125-AF19ABA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{CCAADB2C-CBD5-CE48-852D-C724C6C0C18C}tf10001119</Template>
  <TotalTime>678</TotalTime>
  <Words>143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Prediction Accuracy Comparison  on Loan Dataset over  Decision Tree &amp; Random Forest  INFO 6105  Assignment 3</vt:lpstr>
      <vt:lpstr>  Problem Description &amp; Approach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Gunasekaran</dc:creator>
  <cp:lastModifiedBy>Vignesh Gunasekaran</cp:lastModifiedBy>
  <cp:revision>83</cp:revision>
  <dcterms:created xsi:type="dcterms:W3CDTF">2022-02-02T16:42:50Z</dcterms:created>
  <dcterms:modified xsi:type="dcterms:W3CDTF">2022-02-12T03:20:30Z</dcterms:modified>
</cp:coreProperties>
</file>