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5" r:id="rId3"/>
    <p:sldId id="264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AB258-595E-2A49-956A-03CD8D836F0A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2A646-BA63-8A44-8E53-F3E869A9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1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612B-A64F-5046-BB92-D0C48D8B56A9}" type="datetime1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56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28DA-DC0D-A24D-8E08-212DA6A12F94}" type="datetime1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1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4F13-AACA-0D44-BC3A-A773C54CEE60}" type="datetime1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8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E545-03C1-DF46-A74E-18F07B7D4508}" type="datetime1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4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1FA9-A064-024C-B7FE-0A1EB64C7053}" type="datetime1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80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F182-3BBE-4D4F-AC99-56C7C0D698F8}" type="datetime1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064-5B91-3D47-9A43-6C4CFCFE6F6F}" type="datetime1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5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BA84-4F0F-5749-A85C-9BE77D15A639}" type="datetime1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0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1836-1541-0044-87AF-178383DD8B12}" type="datetime1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8A44-C180-3344-9BA2-45EAF7EE365E}" type="datetime1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7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39E228-9102-904B-A211-309C25ABF285}" type="datetime1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3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2ADF-D9FA-2C4E-B688-78E01C857811}" type="datetime1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5B4F-D25C-7D41-B7EB-AE9AFF08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315" y="1443789"/>
            <a:ext cx="5005705" cy="173254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Silhouette </a:t>
            </a:r>
            <a:r>
              <a:rPr lang="en-US" sz="2000" cap="none" dirty="0"/>
              <a:t>analysis using</a:t>
            </a:r>
            <a:br>
              <a:rPr lang="en-US" sz="2000" dirty="0"/>
            </a:br>
            <a:r>
              <a:rPr lang="en-US" sz="2000" dirty="0"/>
              <a:t>GMM &amp; K-Means</a:t>
            </a:r>
            <a:br>
              <a:rPr lang="en-US" sz="2000" dirty="0"/>
            </a:br>
            <a:r>
              <a:rPr lang="en-US" sz="2000" cap="none" dirty="0"/>
              <a:t>on</a:t>
            </a:r>
            <a:r>
              <a:rPr lang="en-US" sz="2000" dirty="0"/>
              <a:t> </a:t>
            </a:r>
            <a:r>
              <a:rPr lang="en-US" sz="2000" cap="none" dirty="0"/>
              <a:t>Boston Housing Dataset</a:t>
            </a:r>
            <a:br>
              <a:rPr lang="en-US" sz="2000" dirty="0"/>
            </a:br>
            <a:br>
              <a:rPr lang="en-US" sz="2000" dirty="0"/>
            </a:br>
            <a:r>
              <a:rPr lang="en-US" sz="1600" dirty="0"/>
              <a:t>INFO 6105 </a:t>
            </a:r>
            <a:br>
              <a:rPr lang="en-US" sz="1600" dirty="0"/>
            </a:br>
            <a:r>
              <a:rPr lang="en-US" sz="1600" dirty="0"/>
              <a:t>Assignment 5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E1521-F61F-F043-A714-495A0C0AE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551" y="3777916"/>
            <a:ext cx="2539232" cy="1334502"/>
          </a:xfrm>
        </p:spPr>
        <p:txBody>
          <a:bodyPr>
            <a:normAutofit/>
          </a:bodyPr>
          <a:lstStyle/>
          <a:p>
            <a:pPr algn="ctr"/>
            <a:r>
              <a:rPr lang="en-US" sz="1400" dirty="0"/>
              <a:t>Vignesh Gunasekaran, MSIS @ NEU</a:t>
            </a:r>
          </a:p>
          <a:p>
            <a:pPr algn="ctr"/>
            <a:r>
              <a:rPr lang="en-US" sz="1400" dirty="0"/>
              <a:t>Feb 23, 2022</a:t>
            </a:r>
          </a:p>
        </p:txBody>
      </p:sp>
    </p:spTree>
    <p:extLst>
      <p:ext uri="{BB962C8B-B14F-4D97-AF65-F5344CB8AC3E}">
        <p14:creationId xmlns:p14="http://schemas.microsoft.com/office/powerpoint/2010/main" val="36011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7104-2FC4-0D42-96FE-0F1A4FDA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479988" cy="928027"/>
          </a:xfrm>
        </p:spPr>
        <p:txBody>
          <a:bodyPr>
            <a:normAutofit/>
          </a:bodyPr>
          <a:lstStyle/>
          <a:p>
            <a:r>
              <a:rPr lang="en-US" cap="none" dirty="0"/>
              <a:t>K-Means</a:t>
            </a:r>
            <a:br>
              <a:rPr lang="en-US" cap="none" dirty="0"/>
            </a:br>
            <a:r>
              <a:rPr lang="en-US" sz="2400" cap="none" dirty="0"/>
              <a:t>Procedure &amp; Result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91F1-4927-8144-BD5A-1B616DB4C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69" y="1957590"/>
            <a:ext cx="8554487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Obtain dataset and identify independent variables.</a:t>
            </a:r>
          </a:p>
          <a:p>
            <a:pPr marL="0" indent="0">
              <a:buNone/>
            </a:pPr>
            <a:r>
              <a:rPr lang="en-US" dirty="0"/>
              <a:t>Compute WCSS arrays and find K (3), number of cluster, </a:t>
            </a:r>
            <a:br>
              <a:rPr lang="en-US" dirty="0"/>
            </a:br>
            <a:r>
              <a:rPr lang="en-US" dirty="0"/>
              <a:t>by the Elbow method.</a:t>
            </a:r>
          </a:p>
          <a:p>
            <a:pPr marL="0" indent="0">
              <a:buNone/>
            </a:pPr>
            <a:r>
              <a:rPr lang="en-US" dirty="0"/>
              <a:t>Plot clusters.</a:t>
            </a:r>
          </a:p>
          <a:p>
            <a:pPr marL="0" indent="0">
              <a:buNone/>
            </a:pPr>
            <a:r>
              <a:rPr lang="en-US" dirty="0"/>
              <a:t>Find silhouette score for k = 2,3,4,5.</a:t>
            </a:r>
          </a:p>
          <a:p>
            <a:pPr marL="0" indent="0">
              <a:buNone/>
            </a:pPr>
            <a:r>
              <a:rPr lang="en-US" dirty="0"/>
              <a:t>Justify with those scores, the k value considered</a:t>
            </a:r>
            <a:br>
              <a:rPr lang="en-US" dirty="0"/>
            </a:br>
            <a:r>
              <a:rPr lang="en-US" dirty="0"/>
              <a:t>is the apt one for our dataset.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78245-6382-554D-8D9C-FF50DC47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E545-03C1-DF46-A74E-18F07B7D4508}" type="datetime1">
              <a:rPr lang="en-US" smtClean="0"/>
              <a:t>3/2/22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46222-6A47-6D44-9ED7-B46E87CD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024CA7B-D663-E84F-96CF-02FD02B2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555" y="400777"/>
            <a:ext cx="3800568" cy="2605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B14BFE-211C-A04D-AE08-7EBF761F5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93" y="6344275"/>
            <a:ext cx="7048500" cy="228600"/>
          </a:xfrm>
          <a:prstGeom prst="rect">
            <a:avLst/>
          </a:prstGeom>
        </p:spPr>
      </p:pic>
      <p:pic>
        <p:nvPicPr>
          <p:cNvPr id="17" name="Picture 16" descr="Chart, bubble chart&#10;&#10;Description automatically generated">
            <a:extLst>
              <a:ext uri="{FF2B5EF4-FFF2-40B4-BE49-F238E27FC236}">
                <a16:creationId xmlns:a16="http://schemas.microsoft.com/office/drawing/2014/main" id="{75B297F8-4682-5E41-8EE8-A34E3F91C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724" y="3195509"/>
            <a:ext cx="4851400" cy="286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5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F6BA-8115-2844-BFD3-FB7B876D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GMM - Gaussian Mixture Model</a:t>
            </a:r>
            <a:br>
              <a:rPr lang="en-US" cap="none" dirty="0"/>
            </a:br>
            <a:r>
              <a:rPr lang="en-US" sz="2400" cap="none" dirty="0"/>
              <a:t>Procedure &amp; Result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3134-A16C-D048-9500-63D7606A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59684" cy="3266131"/>
          </a:xfrm>
        </p:spPr>
        <p:txBody>
          <a:bodyPr>
            <a:normAutofit/>
          </a:bodyPr>
          <a:lstStyle/>
          <a:p>
            <a:r>
              <a:rPr lang="en-US" dirty="0"/>
              <a:t>when considering independent variables:</a:t>
            </a:r>
          </a:p>
          <a:p>
            <a:pPr marL="0" indent="0">
              <a:buNone/>
            </a:pPr>
            <a:r>
              <a:rPr lang="en-US" dirty="0"/>
              <a:t>'RM’,  'LSTAT’: 					'RM’,  'LSTAT’, 'INDUS’,  'NOX’, 'TAX’, ‘PT’: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0237-572B-A04E-88A9-E4675901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E545-03C1-DF46-A74E-18F07B7D4508}" type="datetime1">
              <a:rPr lang="en-US" smtClean="0"/>
              <a:t>3/2/22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539DB-D05B-6842-BCC6-0C253E0E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7133E75-D2E7-2A4E-953F-5FB7C268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5" y="2935705"/>
            <a:ext cx="5046203" cy="3922295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BA0190BE-9F0A-D24E-9CCE-0D1F4069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444" y="2945229"/>
            <a:ext cx="4710061" cy="39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8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888B-DC0A-9A47-BF79-E457CC52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72C56-92FC-374A-821C-C729C136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Silhouette coefﬁcient:</a:t>
            </a:r>
          </a:p>
          <a:p>
            <a:pPr marL="0" indent="0">
              <a:buNone/>
            </a:pPr>
            <a:r>
              <a:rPr lang="en-US" dirty="0"/>
              <a:t>        - Values near 0 denote overlapping clusters.</a:t>
            </a:r>
          </a:p>
          <a:p>
            <a:r>
              <a:rPr lang="en-US" dirty="0"/>
              <a:t>For both K-Means &amp; GMM, the silhouette values are near to 0. The overlapping of clusters is visible plots drawn.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88BC-2A99-5144-8985-E9E7FF9B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E545-03C1-DF46-A74E-18F07B7D4508}" type="datetime1">
              <a:rPr lang="en-US" smtClean="0"/>
              <a:t>3/2/22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AA7AD-A093-C042-895D-2C34D555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206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{CCAADB2C-CBD5-CE48-852D-C724C6C0C18C}tf10001119</Template>
  <TotalTime>1456</TotalTime>
  <Words>167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Silhouette analysis using GMM &amp; K-Means on Boston Housing Dataset  INFO 6105  Assignment 5</vt:lpstr>
      <vt:lpstr>K-Means Procedure &amp; Result</vt:lpstr>
      <vt:lpstr>GMM - Gaussian Mixture Model Procedure &amp; 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Gunasekaran</dc:creator>
  <cp:lastModifiedBy>Vignesh Gunasekaran</cp:lastModifiedBy>
  <cp:revision>148</cp:revision>
  <dcterms:created xsi:type="dcterms:W3CDTF">2022-02-02T16:42:50Z</dcterms:created>
  <dcterms:modified xsi:type="dcterms:W3CDTF">2022-03-02T19:08:12Z</dcterms:modified>
</cp:coreProperties>
</file>