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8" r:id="rId3"/>
    <p:sldId id="265" r:id="rId4"/>
    <p:sldId id="264" r:id="rId5"/>
    <p:sldId id="267" r:id="rId6"/>
    <p:sldId id="26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AB258-595E-2A49-956A-03CD8D836F0A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2A646-BA63-8A44-8E53-F3E869A9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1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612B-A64F-5046-BB92-D0C48D8B56A9}" type="datetime1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56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28DA-DC0D-A24D-8E08-212DA6A12F94}" type="datetime1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1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4F13-AACA-0D44-BC3A-A773C54CEE60}" type="datetime1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8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E545-03C1-DF46-A74E-18F07B7D4508}" type="datetime1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4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1FA9-A064-024C-B7FE-0A1EB64C7053}" type="datetime1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80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F182-3BBE-4D4F-AC99-56C7C0D698F8}" type="datetime1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064-5B91-3D47-9A43-6C4CFCFE6F6F}" type="datetime1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5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BA84-4F0F-5749-A85C-9BE77D15A639}" type="datetime1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0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1836-1541-0044-87AF-178383DD8B12}" type="datetime1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8A44-C180-3344-9BA2-45EAF7EE365E}" type="datetime1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7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39E228-9102-904B-A211-309C25ABF285}" type="datetime1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3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2ADF-D9FA-2C4E-B688-78E01C857811}" type="datetime1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5B4F-D25C-7D41-B7EB-AE9AFF08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315" y="1443789"/>
            <a:ext cx="5005705" cy="17325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SVM </a:t>
            </a:r>
            <a:r>
              <a:rPr lang="en-US" sz="2400" cap="none" dirty="0"/>
              <a:t>Classification Analysis</a:t>
            </a:r>
            <a:br>
              <a:rPr lang="en-US" sz="2400" cap="none" dirty="0"/>
            </a:br>
            <a:r>
              <a:rPr lang="en-US" sz="2400" cap="none" dirty="0"/>
              <a:t>using Kernel types</a:t>
            </a:r>
            <a:br>
              <a:rPr lang="en-US" sz="2400" dirty="0"/>
            </a:br>
            <a:r>
              <a:rPr lang="en-US" sz="2400" cap="none" dirty="0"/>
              <a:t>on</a:t>
            </a:r>
            <a:r>
              <a:rPr lang="en-US" sz="2400" dirty="0"/>
              <a:t> </a:t>
            </a:r>
            <a:r>
              <a:rPr lang="en-US" sz="2400" cap="none" dirty="0"/>
              <a:t>Loan Dataset</a:t>
            </a:r>
            <a:br>
              <a:rPr lang="en-US" sz="2000" dirty="0"/>
            </a:br>
            <a:br>
              <a:rPr lang="en-US" sz="2000" dirty="0"/>
            </a:br>
            <a:r>
              <a:rPr lang="en-US" sz="1600" dirty="0"/>
              <a:t>INFO 6105 </a:t>
            </a:r>
            <a:br>
              <a:rPr lang="en-US" sz="1600" dirty="0"/>
            </a:br>
            <a:r>
              <a:rPr lang="en-US" sz="1600" dirty="0"/>
              <a:t>Assignment 6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E1521-F61F-F043-A714-495A0C0AE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551" y="3777916"/>
            <a:ext cx="2539232" cy="1334502"/>
          </a:xfrm>
        </p:spPr>
        <p:txBody>
          <a:bodyPr>
            <a:normAutofit/>
          </a:bodyPr>
          <a:lstStyle/>
          <a:p>
            <a:pPr algn="ctr"/>
            <a:r>
              <a:rPr lang="en-US" sz="1400" dirty="0"/>
              <a:t>Vignesh Gunasekaran, MSIS @ NEU</a:t>
            </a:r>
          </a:p>
          <a:p>
            <a:pPr algn="ctr"/>
            <a:r>
              <a:rPr lang="en-US" sz="1400" dirty="0"/>
              <a:t>MAR 2, 2022</a:t>
            </a:r>
          </a:p>
        </p:txBody>
      </p:sp>
    </p:spTree>
    <p:extLst>
      <p:ext uri="{BB962C8B-B14F-4D97-AF65-F5344CB8AC3E}">
        <p14:creationId xmlns:p14="http://schemas.microsoft.com/office/powerpoint/2010/main" val="36011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6839-CED8-8C43-B692-BB1FADFB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E34F-3B83-414E-87C1-F5CE5A73A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“Support Vector Machine” (SVM) </a:t>
            </a:r>
            <a:r>
              <a:rPr lang="en-US" dirty="0"/>
              <a:t>is a supervised machine learning algorithm that can be used for both classification or regression challenges. The idea of SVM is simple: The algorithm creates a line or a hyperplane which separates the data into classes.</a:t>
            </a:r>
          </a:p>
          <a:p>
            <a:r>
              <a:rPr lang="en-US" dirty="0"/>
              <a:t>Some popular kernels:  Linear, Polynomial, Radial – </a:t>
            </a:r>
            <a:r>
              <a:rPr lang="en-US" dirty="0" err="1"/>
              <a:t>rbf</a:t>
            </a:r>
            <a:r>
              <a:rPr lang="en-US" dirty="0"/>
              <a:t>, Sigmoid</a:t>
            </a:r>
          </a:p>
          <a:p>
            <a:r>
              <a:rPr lang="en-US" dirty="0"/>
              <a:t>Libraries used: pandas, </a:t>
            </a:r>
            <a:r>
              <a:rPr lang="en-US" dirty="0" err="1"/>
              <a:t>numpy</a:t>
            </a:r>
            <a:r>
              <a:rPr lang="en-US" dirty="0"/>
              <a:t>, matplotlib, and </a:t>
            </a:r>
            <a:r>
              <a:rPr lang="en-US" dirty="0" err="1"/>
              <a:t>sklearn</a:t>
            </a:r>
            <a:r>
              <a:rPr lang="en-US" dirty="0"/>
              <a:t> (</a:t>
            </a:r>
            <a:r>
              <a:rPr lang="en-US" dirty="0" err="1"/>
              <a:t>svm</a:t>
            </a:r>
            <a:r>
              <a:rPr lang="en-US" dirty="0"/>
              <a:t>, </a:t>
            </a:r>
            <a:r>
              <a:rPr lang="en-US" dirty="0" err="1"/>
              <a:t>model_selection</a:t>
            </a:r>
            <a:r>
              <a:rPr lang="en-US" dirty="0"/>
              <a:t>, preprocessing, metrics).</a:t>
            </a:r>
          </a:p>
          <a:p>
            <a:r>
              <a:rPr lang="en-US" dirty="0" err="1"/>
              <a:t>Training:Testing</a:t>
            </a:r>
            <a:r>
              <a:rPr lang="en-US" dirty="0"/>
              <a:t> set ratio = 80:20</a:t>
            </a:r>
          </a:p>
          <a:p>
            <a:r>
              <a:rPr lang="en-US" dirty="0"/>
              <a:t>Resolved categorical data via </a:t>
            </a:r>
            <a:r>
              <a:rPr lang="en-US" dirty="0" err="1"/>
              <a:t>get_dummies</a:t>
            </a:r>
            <a:r>
              <a:rPr lang="en-US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26F9F-7784-6643-B359-BF3EB020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E545-03C1-DF46-A74E-18F07B7D4508}" type="datetime1">
              <a:rPr lang="en-US" smtClean="0"/>
              <a:t>3/2/22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67477-6F0F-DB48-AB25-4201F4EA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7104-2FC4-0D42-96FE-0F1A4FDA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479988" cy="928027"/>
          </a:xfrm>
        </p:spPr>
        <p:txBody>
          <a:bodyPr>
            <a:normAutofit/>
          </a:bodyPr>
          <a:lstStyle/>
          <a:p>
            <a:r>
              <a:rPr lang="en-US" cap="none" dirty="0"/>
              <a:t>SVM - Linear</a:t>
            </a:r>
            <a:br>
              <a:rPr lang="en-US" cap="none" dirty="0"/>
            </a:br>
            <a:r>
              <a:rPr lang="en-US" sz="2400" cap="none" dirty="0"/>
              <a:t>Procedure &amp; Result</a:t>
            </a:r>
            <a:endParaRPr lang="en-US" cap="non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CA3DA9-DF03-1647-A35F-3E35BA629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2303896"/>
            <a:ext cx="7607300" cy="838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78245-6382-554D-8D9C-FF50DC47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E545-03C1-DF46-A74E-18F07B7D4508}" type="datetime1">
              <a:rPr lang="en-US" smtClean="0"/>
              <a:t>3/2/22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46222-6A47-6D44-9ED7-B46E87CD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B180EC-9BAF-794D-B5D4-ED82D24E0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80" y="3713446"/>
            <a:ext cx="4102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5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F6BA-8115-2844-BFD3-FB7B876D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SVM - Poly</a:t>
            </a:r>
            <a:br>
              <a:rPr lang="en-US" cap="none" dirty="0"/>
            </a:br>
            <a:r>
              <a:rPr lang="en-US" sz="2400" cap="none" dirty="0"/>
              <a:t>Procedure &amp; Result</a:t>
            </a:r>
            <a:endParaRPr lang="en-US" cap="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0237-572B-A04E-88A9-E4675901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E545-03C1-DF46-A74E-18F07B7D4508}" type="datetime1">
              <a:rPr lang="en-US" smtClean="0"/>
              <a:t>3/2/22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539DB-D05B-6842-BCC6-0C253E0E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A3C36C-8AC6-AA49-A4E6-8E9A2976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240351"/>
            <a:ext cx="5880100" cy="66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B35ADB-B004-264C-95D7-FB838960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576250"/>
            <a:ext cx="4127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8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F6BA-8115-2844-BFD3-FB7B876D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SVM - Radial</a:t>
            </a:r>
            <a:br>
              <a:rPr lang="en-US" cap="none" dirty="0"/>
            </a:br>
            <a:r>
              <a:rPr lang="en-US" sz="2400" cap="none" dirty="0"/>
              <a:t>Procedure &amp; Result</a:t>
            </a:r>
            <a:endParaRPr lang="en-US" cap="non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F57AFE-ECC8-3949-992A-512147416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296065"/>
            <a:ext cx="5918200" cy="584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0237-572B-A04E-88A9-E4675901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E545-03C1-DF46-A74E-18F07B7D4508}" type="datetime1">
              <a:rPr lang="en-US" smtClean="0"/>
              <a:t>3/2/22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539DB-D05B-6842-BCC6-0C253E0E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A42AAF55-2E79-234C-A248-7594029DF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322576"/>
            <a:ext cx="3911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F6BA-8115-2844-BFD3-FB7B876D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SVM - Sigmoid</a:t>
            </a:r>
            <a:br>
              <a:rPr lang="en-US" cap="none" dirty="0"/>
            </a:br>
            <a:r>
              <a:rPr lang="en-US" sz="2400" cap="none" dirty="0"/>
              <a:t>Procedure &amp; Result</a:t>
            </a:r>
            <a:endParaRPr lang="en-US" cap="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0237-572B-A04E-88A9-E4675901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E545-03C1-DF46-A74E-18F07B7D4508}" type="datetime1">
              <a:rPr lang="en-US" smtClean="0"/>
              <a:t>3/2/22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539DB-D05B-6842-BCC6-0C253E0E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25D3359B-07B2-E840-A134-F3832D15F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34" y="3060700"/>
            <a:ext cx="3898900" cy="736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8C0387-A289-6949-B7F3-F398DEC9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34" y="2158777"/>
            <a:ext cx="6565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4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888B-DC0A-9A47-BF79-E457CC52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Expansions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72C56-92FC-374A-821C-C729C136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scores: for C=0.5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Linear: 0.79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Poly: 0.66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Radial: 0.60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Sigmoid: 0.62</a:t>
            </a:r>
          </a:p>
          <a:p>
            <a:r>
              <a:rPr lang="en-US" dirty="0"/>
              <a:t>It is evident that: Linear Kernel of SVM provides better accuracy score for our Loan dataset. In fact, this is much better score than Linear Regression.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88BC-2A99-5144-8985-E9E7FF9B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E545-03C1-DF46-A74E-18F07B7D4508}" type="datetime1">
              <a:rPr lang="en-US" smtClean="0"/>
              <a:t>3/2/22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AA7AD-A093-C042-895D-2C34D555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206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{CCAADB2C-CBD5-CE48-852D-C724C6C0C18C}tf10001119</Template>
  <TotalTime>1508</TotalTime>
  <Words>219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SVM Classification Analysis using Kernel types on Loan Dataset  INFO 6105  Assignment 6</vt:lpstr>
      <vt:lpstr>Introduction</vt:lpstr>
      <vt:lpstr>SVM - Linear Procedure &amp; Result</vt:lpstr>
      <vt:lpstr>SVM - Poly Procedure &amp; Result</vt:lpstr>
      <vt:lpstr>SVM - Radial Procedure &amp; Result</vt:lpstr>
      <vt:lpstr>SVM - Sigmoid Procedure &amp; Result</vt:lpstr>
      <vt:lpstr>Conclusion &amp; Future Expansions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Gunasekaran</dc:creator>
  <cp:lastModifiedBy>Vignesh Gunasekaran</cp:lastModifiedBy>
  <cp:revision>201</cp:revision>
  <dcterms:created xsi:type="dcterms:W3CDTF">2022-02-02T16:42:50Z</dcterms:created>
  <dcterms:modified xsi:type="dcterms:W3CDTF">2022-03-03T02:59:03Z</dcterms:modified>
</cp:coreProperties>
</file>