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588D-25AD-4467-8F0B-1609D53BA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E79BB-749B-4310-AAB1-ED82F629D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C9F1-A7CC-47B0-84C8-CEC2AC51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F9BC-D04E-420A-A4C7-7E65CE2ED416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FE9A2-C92E-4847-AB6A-42B55C32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7E94-9824-4B8A-8735-48B42CAB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B8-506C-4B7F-8D73-26A9C333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2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EA96-21D3-42F8-A4B9-75599CC1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941F-1187-4789-9CB7-3F7E38A15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6B3B-8569-45E8-80DD-A3F65B8C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F9BC-D04E-420A-A4C7-7E65CE2ED416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C25A-B3BD-4225-A17F-D0FD7D07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038D9-668C-4771-AAEE-5F7C04FA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B8-506C-4B7F-8D73-26A9C333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5E51E-FB35-4579-8E5F-8BFDAD3C7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43EA4-132C-4C59-A539-3B9923AE0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170A-27BD-496B-AD58-87446C82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F9BC-D04E-420A-A4C7-7E65CE2ED416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C2EFD-F42A-4557-8B37-786E3928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4FD32-9D1B-4A03-AF69-B3303346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B8-506C-4B7F-8D73-26A9C333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3768-48F1-4A28-95E3-C90A194F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2C10-6D3B-442B-98A5-16AF5520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E7A0-5485-44CF-9C15-3762D12A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F9BC-D04E-420A-A4C7-7E65CE2ED416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34647-0944-46EE-A6CA-6E57307E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9287-39CF-44FE-BCBC-5C029C0A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B8-506C-4B7F-8D73-26A9C333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7C1C-27A4-4051-B31D-81CA02E6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7ED28-EB5D-42E7-92BA-5BC69F3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1AB1-28CF-49B4-9DA5-21B195EA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F9BC-D04E-420A-A4C7-7E65CE2ED416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6E571-C916-4034-8C5B-77C7E17C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89E6-3DF4-41D4-B84A-81312963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B8-506C-4B7F-8D73-26A9C333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1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69BF-8BB4-43B6-99C8-86AFB2EF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99FC-DDFD-4DF1-BAF8-49C47B615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81FE9-B739-476E-9FC0-05A1076CC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14BA8-5229-4083-8E7D-99E2BD24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F9BC-D04E-420A-A4C7-7E65CE2ED416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59390-DD79-411A-B235-76561E81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C068D-D2FE-4315-8C26-F836BA73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B8-506C-4B7F-8D73-26A9C333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2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DA3C-E19C-4E19-A6DA-97B81A21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CE98F-A2D4-4BD2-9850-149FEB5B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37D35-1485-44EA-9D28-6513C0DAB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7DFC4-BFA6-42F3-9A86-DB803233A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06868-E5F1-46D8-9283-EB3AEDAC8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29EEA-08B2-4D69-862B-7343E768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F9BC-D04E-420A-A4C7-7E65CE2ED416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34E9D-D8B7-4177-AA60-F6BDF576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1C661-2872-43D2-825A-BCF6643E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B8-506C-4B7F-8D73-26A9C333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5D5-63C4-4C8E-84D0-FC71FACC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4A244-C164-44A5-AD0B-F01A4B70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F9BC-D04E-420A-A4C7-7E65CE2ED416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C843D-9187-43A7-AE32-38BCD518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83B42-6121-482E-B47B-AE548DD1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B8-506C-4B7F-8D73-26A9C333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7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8338D-F7C3-4B59-B90B-2581AC7C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F9BC-D04E-420A-A4C7-7E65CE2ED416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F3895-C1EA-4539-9DF8-C6930916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FFD60-E11C-4D03-AD48-82EA0715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B8-506C-4B7F-8D73-26A9C333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0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16A2-2D7F-49FD-B220-B72F2EB2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6B3C-2A72-4AE1-8556-4D0B0CF2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BD4A0-CC99-4867-AC40-ABED2B396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F5722-0029-4BAF-B820-06A3A7CC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F9BC-D04E-420A-A4C7-7E65CE2ED416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3001C-675D-44D3-AC54-A5B70343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E64FF-3EBC-4459-818B-BB56D28F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B8-506C-4B7F-8D73-26A9C333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91CA-7CCE-4261-8F21-2BD6B458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326BE-9830-42F5-A9FB-82EF97F97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0B1F9-6AB8-41B3-B61E-016F0D656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31550-761B-478B-BB32-712AAC4E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F9BC-D04E-420A-A4C7-7E65CE2ED416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155EE-DC71-43A3-8C69-34663FB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F1D24-A40E-4DA6-B0C2-077F6D0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B8-506C-4B7F-8D73-26A9C333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4B4C0-7277-45AA-900C-B5D4BEB6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4E28B-3CC0-41DE-881D-67E31B42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6D332-1C8B-4335-B360-E199C7E37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FF9BC-D04E-420A-A4C7-7E65CE2ED416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0C97-F7EA-4D45-8334-593E2E36E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97A5E-A62F-4DA2-846E-F3D6AF6CB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33B8-506C-4B7F-8D73-26A9C333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4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1585B7-FC77-482E-A4BF-F2DCFEAF03A1}"/>
              </a:ext>
            </a:extLst>
          </p:cNvPr>
          <p:cNvSpPr/>
          <p:nvPr/>
        </p:nvSpPr>
        <p:spPr>
          <a:xfrm>
            <a:off x="284205" y="1396312"/>
            <a:ext cx="116771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                                   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NeuroFleetX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 Driven Urban Mobility Optimization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&amp; Trip Management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- 2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1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7B2308-D13D-46B4-8E7D-2716573CBA5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95416" y="571675"/>
            <a:ext cx="11298194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 vehicle &amp; trip operations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Admins can add vehicles, assign trips, and track everything easily.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fleet visibility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Admins always know which vehicle is available, busy, or in maintenance.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trip history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The system stores trip details (distance, duration) for reports.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resource utilization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Vehicles are allocated properly, reducing wastage and downtime.</a:t>
            </a:r>
          </a:p>
        </p:txBody>
      </p:sp>
    </p:spTree>
    <p:extLst>
      <p:ext uri="{BB962C8B-B14F-4D97-AF65-F5344CB8AC3E}">
        <p14:creationId xmlns:p14="http://schemas.microsoft.com/office/powerpoint/2010/main" val="387333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7C66C3-F6AE-4702-A7F0-E0653EA33F05}"/>
              </a:ext>
            </a:extLst>
          </p:cNvPr>
          <p:cNvSpPr/>
          <p:nvPr/>
        </p:nvSpPr>
        <p:spPr>
          <a:xfrm>
            <a:off x="284205" y="444844"/>
            <a:ext cx="1033024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Management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/ Update / Delete vehicles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New vehicles can be added, and old ones updated or removed.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vehicle status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Each vehicle is shown as Idle,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Enroute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under Maintenance.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location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Vehicles can show their last known coordinates or route, helping admins plan better.</a:t>
            </a:r>
          </a:p>
        </p:txBody>
      </p:sp>
    </p:spTree>
    <p:extLst>
      <p:ext uri="{BB962C8B-B14F-4D97-AF65-F5344CB8AC3E}">
        <p14:creationId xmlns:p14="http://schemas.microsoft.com/office/powerpoint/2010/main" val="269969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C1296-7EB6-4572-B7AD-091260FDAF49}"/>
              </a:ext>
            </a:extLst>
          </p:cNvPr>
          <p:cNvSpPr/>
          <p:nvPr/>
        </p:nvSpPr>
        <p:spPr>
          <a:xfrm>
            <a:off x="395415" y="358347"/>
            <a:ext cx="11195223" cy="301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Management Features: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and End trips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Admin can assign a vehicle to start a trip and close it after completion.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trip details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The system saves start location, end location, and time.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distance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The distance traveled during a trip is calculated for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trip history logs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All past trips are saved for reporting and performance analysis.</a:t>
            </a:r>
          </a:p>
        </p:txBody>
      </p:sp>
    </p:spTree>
    <p:extLst>
      <p:ext uri="{BB962C8B-B14F-4D97-AF65-F5344CB8AC3E}">
        <p14:creationId xmlns:p14="http://schemas.microsoft.com/office/powerpoint/2010/main" val="17146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DD6363-1F3E-4F5A-A391-F21B9BBB340B}"/>
              </a:ext>
            </a:extLst>
          </p:cNvPr>
          <p:cNvSpPr/>
          <p:nvPr/>
        </p:nvSpPr>
        <p:spPr>
          <a:xfrm>
            <a:off x="321276" y="395417"/>
            <a:ext cx="1094808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Workflow: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adds a new vehicle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It appears in the dashboard with status Idle.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is assigned to vehicle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Vehicle status changes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Enroute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trip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Progress is tracked and stored.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ends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System saves distance, start &amp; end time, and updates status back to Idle.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appears in history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Admin can later analyze usage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5550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01A58F-BE72-421A-A227-1A8D849091B3}"/>
              </a:ext>
            </a:extLst>
          </p:cNvPr>
          <p:cNvSpPr/>
          <p:nvPr/>
        </p:nvSpPr>
        <p:spPr>
          <a:xfrm>
            <a:off x="370703" y="370703"/>
            <a:ext cx="11627708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fleet visibility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Admin knows exactly where each vehicle is and what it’s doing.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admin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No manual tracking; everything is automated.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vehicle use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Vehicles don’t stay idle for long, reducing costs.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for AI optimization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This structured data can later be used for AI (e.g., route optimization, predictive maintenance).</a:t>
            </a:r>
          </a:p>
        </p:txBody>
      </p:sp>
    </p:spTree>
    <p:extLst>
      <p:ext uri="{BB962C8B-B14F-4D97-AF65-F5344CB8AC3E}">
        <p14:creationId xmlns:p14="http://schemas.microsoft.com/office/powerpoint/2010/main" val="114306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817E4A-F2AD-4BE4-84D0-787B02E338CF}"/>
              </a:ext>
            </a:extLst>
          </p:cNvPr>
          <p:cNvSpPr/>
          <p:nvPr/>
        </p:nvSpPr>
        <p:spPr>
          <a:xfrm>
            <a:off x="172995" y="308919"/>
            <a:ext cx="118501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Cards: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ID, Location, Status, Fuel %, Battery %, Speed.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Dashboard: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updates.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ID: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 | Status: In Use | Fuel: 40% | Battery: 65% | Speed: 45 km/h</a:t>
            </a:r>
          </a:p>
        </p:txBody>
      </p:sp>
    </p:spTree>
    <p:extLst>
      <p:ext uri="{BB962C8B-B14F-4D97-AF65-F5344CB8AC3E}">
        <p14:creationId xmlns:p14="http://schemas.microsoft.com/office/powerpoint/2010/main" val="41815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Vigneshkumar K</dc:creator>
  <cp:lastModifiedBy>Vigneshkumar K</cp:lastModifiedBy>
  <cp:revision>5</cp:revision>
  <dcterms:created xsi:type="dcterms:W3CDTF">2025-09-10T12:37:27Z</dcterms:created>
  <dcterms:modified xsi:type="dcterms:W3CDTF">2025-09-12T18:57:01Z</dcterms:modified>
</cp:coreProperties>
</file>