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75AC6-6012-3A73-C033-0A0ABA3A92D2}" name="Vignesh Durairaj" initials="VD" userId="d4a9ee07b4eb17c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F2668-9AD9-4904-A914-26742F5C7F7C}" type="doc">
      <dgm:prSet loTypeId="urn:microsoft.com/office/officeart/2008/layout/AscendingPictureAccent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DEF5FB-9FFD-48DC-A4F2-B5CD0317C220}">
      <dgm:prSet custT="1"/>
      <dgm:spPr/>
      <dgm:t>
        <a:bodyPr/>
        <a:lstStyle/>
        <a:p>
          <a:r>
            <a:rPr lang="en-IN" sz="1400" dirty="0"/>
            <a:t>Window Objects</a:t>
          </a:r>
        </a:p>
      </dgm:t>
    </dgm:pt>
    <dgm:pt modelId="{06DD8643-0158-42C9-B609-DD6766B9B4D2}" type="parTrans" cxnId="{78DB9C46-D1CD-453B-A289-46F64556A9D9}">
      <dgm:prSet/>
      <dgm:spPr/>
      <dgm:t>
        <a:bodyPr/>
        <a:lstStyle/>
        <a:p>
          <a:endParaRPr lang="en-IN"/>
        </a:p>
      </dgm:t>
    </dgm:pt>
    <dgm:pt modelId="{001908E5-5790-4EC0-886B-4EB08CF632A0}" type="sibTrans" cxnId="{78DB9C46-D1CD-453B-A289-46F64556A9D9}">
      <dgm:prSet/>
      <dgm:spPr/>
      <dgm:t>
        <a:bodyPr/>
        <a:lstStyle/>
        <a:p>
          <a:endParaRPr lang="en-IN"/>
        </a:p>
      </dgm:t>
    </dgm:pt>
    <dgm:pt modelId="{FF2C0948-5179-4E49-A197-3BB16D3B8A25}">
      <dgm:prSet custT="1"/>
      <dgm:spPr/>
      <dgm:t>
        <a:bodyPr/>
        <a:lstStyle/>
        <a:p>
          <a:pPr algn="just"/>
          <a:endParaRPr lang="en-IN" sz="1200" dirty="0"/>
        </a:p>
        <a:p>
          <a:pPr algn="just"/>
          <a:endParaRPr lang="en-IN" sz="1200" dirty="0"/>
        </a:p>
        <a:p>
          <a:pPr algn="just"/>
          <a:r>
            <a:rPr lang="en-IN" sz="1200" dirty="0"/>
            <a:t>Document Objects</a:t>
          </a:r>
        </a:p>
        <a:p>
          <a:pPr algn="l"/>
          <a:endParaRPr lang="en-IN" sz="3200" dirty="0"/>
        </a:p>
      </dgm:t>
    </dgm:pt>
    <dgm:pt modelId="{A244276E-B79C-43F4-BA92-00AE6FEE4BE7}" type="parTrans" cxnId="{0DDFEA43-380F-493C-8C90-B03FA3927E9C}">
      <dgm:prSet/>
      <dgm:spPr/>
      <dgm:t>
        <a:bodyPr/>
        <a:lstStyle/>
        <a:p>
          <a:endParaRPr lang="en-IN"/>
        </a:p>
      </dgm:t>
    </dgm:pt>
    <dgm:pt modelId="{4E2DECC4-E079-4282-81B3-00812A652CA1}" type="sibTrans" cxnId="{0DDFEA43-380F-493C-8C90-B03FA3927E9C}">
      <dgm:prSet/>
      <dgm:spPr/>
      <dgm:t>
        <a:bodyPr/>
        <a:lstStyle/>
        <a:p>
          <a:endParaRPr lang="en-IN"/>
        </a:p>
      </dgm:t>
    </dgm:pt>
    <dgm:pt modelId="{E2839822-D6C8-43DA-A426-6ECF03CB806F}" type="pres">
      <dgm:prSet presAssocID="{4A4F2668-9AD9-4904-A914-26742F5C7F7C}" presName="Name0" presStyleCnt="0">
        <dgm:presLayoutVars>
          <dgm:chMax val="7"/>
          <dgm:chPref val="7"/>
          <dgm:dir/>
        </dgm:presLayoutVars>
      </dgm:prSet>
      <dgm:spPr/>
    </dgm:pt>
    <dgm:pt modelId="{DD548350-1208-41E3-9324-33EB8AD6A78B}" type="pres">
      <dgm:prSet presAssocID="{4A4F2668-9AD9-4904-A914-26742F5C7F7C}" presName="dot1" presStyleLbl="alignNode1" presStyleIdx="0" presStyleCnt="10"/>
      <dgm:spPr/>
    </dgm:pt>
    <dgm:pt modelId="{57E4FF56-153E-496D-831E-1B0A8A809DF3}" type="pres">
      <dgm:prSet presAssocID="{4A4F2668-9AD9-4904-A914-26742F5C7F7C}" presName="dot2" presStyleLbl="alignNode1" presStyleIdx="1" presStyleCnt="10"/>
      <dgm:spPr/>
    </dgm:pt>
    <dgm:pt modelId="{FBB89EF8-1E2D-41FB-A998-46C2CB5B0CCB}" type="pres">
      <dgm:prSet presAssocID="{4A4F2668-9AD9-4904-A914-26742F5C7F7C}" presName="dot3" presStyleLbl="alignNode1" presStyleIdx="2" presStyleCnt="10"/>
      <dgm:spPr/>
    </dgm:pt>
    <dgm:pt modelId="{B24692BF-1110-482B-B327-8C118BE786AD}" type="pres">
      <dgm:prSet presAssocID="{4A4F2668-9AD9-4904-A914-26742F5C7F7C}" presName="dotArrow1" presStyleLbl="alignNode1" presStyleIdx="3" presStyleCnt="10"/>
      <dgm:spPr/>
    </dgm:pt>
    <dgm:pt modelId="{3C05567F-D303-4F5C-A989-0761E3C9C025}" type="pres">
      <dgm:prSet presAssocID="{4A4F2668-9AD9-4904-A914-26742F5C7F7C}" presName="dotArrow2" presStyleLbl="alignNode1" presStyleIdx="4" presStyleCnt="10"/>
      <dgm:spPr/>
    </dgm:pt>
    <dgm:pt modelId="{3A27F3DD-506E-4A2E-AA24-71A51E3EB316}" type="pres">
      <dgm:prSet presAssocID="{4A4F2668-9AD9-4904-A914-26742F5C7F7C}" presName="dotArrow3" presStyleLbl="alignNode1" presStyleIdx="5" presStyleCnt="10"/>
      <dgm:spPr/>
    </dgm:pt>
    <dgm:pt modelId="{1EAF53C2-F3CF-4453-9DEA-E2666A14DD2C}" type="pres">
      <dgm:prSet presAssocID="{4A4F2668-9AD9-4904-A914-26742F5C7F7C}" presName="dotArrow4" presStyleLbl="alignNode1" presStyleIdx="6" presStyleCnt="10"/>
      <dgm:spPr/>
    </dgm:pt>
    <dgm:pt modelId="{1EBEF418-71ED-427A-9721-7388A6565E10}" type="pres">
      <dgm:prSet presAssocID="{4A4F2668-9AD9-4904-A914-26742F5C7F7C}" presName="dotArrow5" presStyleLbl="alignNode1" presStyleIdx="7" presStyleCnt="10"/>
      <dgm:spPr/>
    </dgm:pt>
    <dgm:pt modelId="{96691ACB-B957-45D0-966C-98CEE8611A40}" type="pres">
      <dgm:prSet presAssocID="{4A4F2668-9AD9-4904-A914-26742F5C7F7C}" presName="dotArrow6" presStyleLbl="alignNode1" presStyleIdx="8" presStyleCnt="10"/>
      <dgm:spPr/>
    </dgm:pt>
    <dgm:pt modelId="{445957F0-B96C-4200-97BA-07139582B82D}" type="pres">
      <dgm:prSet presAssocID="{4A4F2668-9AD9-4904-A914-26742F5C7F7C}" presName="dotArrow7" presStyleLbl="alignNode1" presStyleIdx="9" presStyleCnt="10"/>
      <dgm:spPr/>
    </dgm:pt>
    <dgm:pt modelId="{2CDB36CE-86F4-4BED-AEC6-029BEC453D49}" type="pres">
      <dgm:prSet presAssocID="{FF2C0948-5179-4E49-A197-3BB16D3B8A25}" presName="parTx1" presStyleLbl="node1" presStyleIdx="0" presStyleCnt="2" custLinFactNeighborX="2635" custLinFactNeighborY="2304"/>
      <dgm:spPr/>
    </dgm:pt>
    <dgm:pt modelId="{B55C5001-73D3-499E-94DF-F3932EF13A74}" type="pres">
      <dgm:prSet presAssocID="{4E2DECC4-E079-4282-81B3-00812A652CA1}" presName="picture1" presStyleCnt="0"/>
      <dgm:spPr/>
    </dgm:pt>
    <dgm:pt modelId="{4D7FE5C6-9907-4863-A69A-D348BA7F51D2}" type="pres">
      <dgm:prSet presAssocID="{4E2DECC4-E079-4282-81B3-00812A652CA1}" presName="imageRepeatNode" presStyleLbl="fgImgPlace1" presStyleIdx="0" presStyleCnt="2"/>
      <dgm:spPr/>
    </dgm:pt>
    <dgm:pt modelId="{06F0556A-416B-4CA3-9325-528FD5D68137}" type="pres">
      <dgm:prSet presAssocID="{50DEF5FB-9FFD-48DC-A4F2-B5CD0317C220}" presName="parTx2" presStyleLbl="node1" presStyleIdx="1" presStyleCnt="2" custLinFactNeighborX="15712" custLinFactNeighborY="19975"/>
      <dgm:spPr/>
    </dgm:pt>
    <dgm:pt modelId="{16A7F837-A3DD-487E-8C64-4CD6EFF25746}" type="pres">
      <dgm:prSet presAssocID="{001908E5-5790-4EC0-886B-4EB08CF632A0}" presName="picture2" presStyleCnt="0"/>
      <dgm:spPr/>
    </dgm:pt>
    <dgm:pt modelId="{283E7A43-7D82-4A21-84F6-4E2A857B252E}" type="pres">
      <dgm:prSet presAssocID="{001908E5-5790-4EC0-886B-4EB08CF632A0}" presName="imageRepeatNode" presStyleLbl="fgImgPlace1" presStyleIdx="1" presStyleCnt="2"/>
      <dgm:spPr/>
    </dgm:pt>
  </dgm:ptLst>
  <dgm:cxnLst>
    <dgm:cxn modelId="{68CA3112-BD50-47E4-B496-B8F220D66D5F}" type="presOf" srcId="{50DEF5FB-9FFD-48DC-A4F2-B5CD0317C220}" destId="{06F0556A-416B-4CA3-9325-528FD5D68137}" srcOrd="0" destOrd="0" presId="urn:microsoft.com/office/officeart/2008/layout/AscendingPictureAccentProcess"/>
    <dgm:cxn modelId="{07BE8113-40B9-4A8F-B07E-A6CCF90CFBFF}" type="presOf" srcId="{4E2DECC4-E079-4282-81B3-00812A652CA1}" destId="{4D7FE5C6-9907-4863-A69A-D348BA7F51D2}" srcOrd="0" destOrd="0" presId="urn:microsoft.com/office/officeart/2008/layout/AscendingPictureAccentProcess"/>
    <dgm:cxn modelId="{D07DB562-FCCA-4680-AF1C-DAAC56C12EF3}" type="presOf" srcId="{001908E5-5790-4EC0-886B-4EB08CF632A0}" destId="{283E7A43-7D82-4A21-84F6-4E2A857B252E}" srcOrd="0" destOrd="0" presId="urn:microsoft.com/office/officeart/2008/layout/AscendingPictureAccentProcess"/>
    <dgm:cxn modelId="{0DDFEA43-380F-493C-8C90-B03FA3927E9C}" srcId="{4A4F2668-9AD9-4904-A914-26742F5C7F7C}" destId="{FF2C0948-5179-4E49-A197-3BB16D3B8A25}" srcOrd="0" destOrd="0" parTransId="{A244276E-B79C-43F4-BA92-00AE6FEE4BE7}" sibTransId="{4E2DECC4-E079-4282-81B3-00812A652CA1}"/>
    <dgm:cxn modelId="{78DB9C46-D1CD-453B-A289-46F64556A9D9}" srcId="{4A4F2668-9AD9-4904-A914-26742F5C7F7C}" destId="{50DEF5FB-9FFD-48DC-A4F2-B5CD0317C220}" srcOrd="1" destOrd="0" parTransId="{06DD8643-0158-42C9-B609-DD6766B9B4D2}" sibTransId="{001908E5-5790-4EC0-886B-4EB08CF632A0}"/>
    <dgm:cxn modelId="{90D2484B-1E02-445D-8FCC-51BBF3A550F7}" type="presOf" srcId="{4A4F2668-9AD9-4904-A914-26742F5C7F7C}" destId="{E2839822-D6C8-43DA-A426-6ECF03CB806F}" srcOrd="0" destOrd="0" presId="urn:microsoft.com/office/officeart/2008/layout/AscendingPictureAccentProcess"/>
    <dgm:cxn modelId="{8AD21ECA-1AB8-43A3-9E1D-F5D93B2F922A}" type="presOf" srcId="{FF2C0948-5179-4E49-A197-3BB16D3B8A25}" destId="{2CDB36CE-86F4-4BED-AEC6-029BEC453D49}" srcOrd="0" destOrd="0" presId="urn:microsoft.com/office/officeart/2008/layout/AscendingPictureAccentProcess"/>
    <dgm:cxn modelId="{47B8BEEE-B998-46BC-95CF-D69854477551}" type="presParOf" srcId="{E2839822-D6C8-43DA-A426-6ECF03CB806F}" destId="{DD548350-1208-41E3-9324-33EB8AD6A78B}" srcOrd="0" destOrd="0" presId="urn:microsoft.com/office/officeart/2008/layout/AscendingPictureAccentProcess"/>
    <dgm:cxn modelId="{4D9383CE-0369-4DFC-B529-EDC72ADF7885}" type="presParOf" srcId="{E2839822-D6C8-43DA-A426-6ECF03CB806F}" destId="{57E4FF56-153E-496D-831E-1B0A8A809DF3}" srcOrd="1" destOrd="0" presId="urn:microsoft.com/office/officeart/2008/layout/AscendingPictureAccentProcess"/>
    <dgm:cxn modelId="{1261E6BE-6E48-49FB-93B2-388CAFD80B3A}" type="presParOf" srcId="{E2839822-D6C8-43DA-A426-6ECF03CB806F}" destId="{FBB89EF8-1E2D-41FB-A998-46C2CB5B0CCB}" srcOrd="2" destOrd="0" presId="urn:microsoft.com/office/officeart/2008/layout/AscendingPictureAccentProcess"/>
    <dgm:cxn modelId="{39BE3CEA-0A0C-4686-91E3-8BDB4B2D74B0}" type="presParOf" srcId="{E2839822-D6C8-43DA-A426-6ECF03CB806F}" destId="{B24692BF-1110-482B-B327-8C118BE786AD}" srcOrd="3" destOrd="0" presId="urn:microsoft.com/office/officeart/2008/layout/AscendingPictureAccentProcess"/>
    <dgm:cxn modelId="{62A3E1F1-2C34-4CC2-8C61-A4F0CF26A545}" type="presParOf" srcId="{E2839822-D6C8-43DA-A426-6ECF03CB806F}" destId="{3C05567F-D303-4F5C-A989-0761E3C9C025}" srcOrd="4" destOrd="0" presId="urn:microsoft.com/office/officeart/2008/layout/AscendingPictureAccentProcess"/>
    <dgm:cxn modelId="{7D2058E2-A689-4203-89DF-D63BB608CC71}" type="presParOf" srcId="{E2839822-D6C8-43DA-A426-6ECF03CB806F}" destId="{3A27F3DD-506E-4A2E-AA24-71A51E3EB316}" srcOrd="5" destOrd="0" presId="urn:microsoft.com/office/officeart/2008/layout/AscendingPictureAccentProcess"/>
    <dgm:cxn modelId="{A526CCF6-4585-456E-A89E-2A87C1EA396A}" type="presParOf" srcId="{E2839822-D6C8-43DA-A426-6ECF03CB806F}" destId="{1EAF53C2-F3CF-4453-9DEA-E2666A14DD2C}" srcOrd="6" destOrd="0" presId="urn:microsoft.com/office/officeart/2008/layout/AscendingPictureAccentProcess"/>
    <dgm:cxn modelId="{4464035C-84EA-4E79-97F6-8D82A76D5F0B}" type="presParOf" srcId="{E2839822-D6C8-43DA-A426-6ECF03CB806F}" destId="{1EBEF418-71ED-427A-9721-7388A6565E10}" srcOrd="7" destOrd="0" presId="urn:microsoft.com/office/officeart/2008/layout/AscendingPictureAccentProcess"/>
    <dgm:cxn modelId="{3AA5EAFB-AE4A-4176-9F02-159F39B62EC0}" type="presParOf" srcId="{E2839822-D6C8-43DA-A426-6ECF03CB806F}" destId="{96691ACB-B957-45D0-966C-98CEE8611A40}" srcOrd="8" destOrd="0" presId="urn:microsoft.com/office/officeart/2008/layout/AscendingPictureAccentProcess"/>
    <dgm:cxn modelId="{908F34E5-6756-4167-929B-141264E9CF13}" type="presParOf" srcId="{E2839822-D6C8-43DA-A426-6ECF03CB806F}" destId="{445957F0-B96C-4200-97BA-07139582B82D}" srcOrd="9" destOrd="0" presId="urn:microsoft.com/office/officeart/2008/layout/AscendingPictureAccentProcess"/>
    <dgm:cxn modelId="{7AFEBB23-0054-48E2-B9C5-0F9B7BCA248A}" type="presParOf" srcId="{E2839822-D6C8-43DA-A426-6ECF03CB806F}" destId="{2CDB36CE-86F4-4BED-AEC6-029BEC453D49}" srcOrd="10" destOrd="0" presId="urn:microsoft.com/office/officeart/2008/layout/AscendingPictureAccentProcess"/>
    <dgm:cxn modelId="{D92B3FE0-3229-48FE-8E4C-9CC3AF1B8F56}" type="presParOf" srcId="{E2839822-D6C8-43DA-A426-6ECF03CB806F}" destId="{B55C5001-73D3-499E-94DF-F3932EF13A74}" srcOrd="11" destOrd="0" presId="urn:microsoft.com/office/officeart/2008/layout/AscendingPictureAccentProcess"/>
    <dgm:cxn modelId="{F6C17A73-2380-443F-8141-522B205645CE}" type="presParOf" srcId="{B55C5001-73D3-499E-94DF-F3932EF13A74}" destId="{4D7FE5C6-9907-4863-A69A-D348BA7F51D2}" srcOrd="0" destOrd="0" presId="urn:microsoft.com/office/officeart/2008/layout/AscendingPictureAccentProcess"/>
    <dgm:cxn modelId="{ADAB499E-A9CE-4D9C-AF50-F6C6C43B4E64}" type="presParOf" srcId="{E2839822-D6C8-43DA-A426-6ECF03CB806F}" destId="{06F0556A-416B-4CA3-9325-528FD5D68137}" srcOrd="12" destOrd="0" presId="urn:microsoft.com/office/officeart/2008/layout/AscendingPictureAccentProcess"/>
    <dgm:cxn modelId="{46049B8E-F6F4-440A-BA3C-3EF850D87F3A}" type="presParOf" srcId="{E2839822-D6C8-43DA-A426-6ECF03CB806F}" destId="{16A7F837-A3DD-487E-8C64-4CD6EFF25746}" srcOrd="13" destOrd="0" presId="urn:microsoft.com/office/officeart/2008/layout/AscendingPictureAccentProcess"/>
    <dgm:cxn modelId="{D72AA4ED-EC71-486A-B42E-2D3DBBB05B42}" type="presParOf" srcId="{16A7F837-A3DD-487E-8C64-4CD6EFF25746}" destId="{283E7A43-7D82-4A21-84F6-4E2A857B252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48350-1208-41E3-9324-33EB8AD6A78B}">
      <dsp:nvSpPr>
        <dsp:cNvPr id="0" name=""/>
        <dsp:cNvSpPr/>
      </dsp:nvSpPr>
      <dsp:spPr>
        <a:xfrm>
          <a:off x="1326584" y="1729314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4FF56-153E-496D-831E-1B0A8A809DF3}">
      <dsp:nvSpPr>
        <dsp:cNvPr id="0" name=""/>
        <dsp:cNvSpPr/>
      </dsp:nvSpPr>
      <dsp:spPr>
        <a:xfrm>
          <a:off x="1247653" y="1855805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B89EF8-1E2D-41FB-A998-46C2CB5B0CCB}">
      <dsp:nvSpPr>
        <dsp:cNvPr id="0" name=""/>
        <dsp:cNvSpPr/>
      </dsp:nvSpPr>
      <dsp:spPr>
        <a:xfrm>
          <a:off x="1153584" y="1965319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692BF-1110-482B-B327-8C118BE786AD}">
      <dsp:nvSpPr>
        <dsp:cNvPr id="0" name=""/>
        <dsp:cNvSpPr/>
      </dsp:nvSpPr>
      <dsp:spPr>
        <a:xfrm>
          <a:off x="1266034" y="456275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5567F-D303-4F5C-A989-0761E3C9C025}">
      <dsp:nvSpPr>
        <dsp:cNvPr id="0" name=""/>
        <dsp:cNvSpPr/>
      </dsp:nvSpPr>
      <dsp:spPr>
        <a:xfrm>
          <a:off x="1386413" y="384541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7F3DD-506E-4A2E-AA24-71A51E3EB316}">
      <dsp:nvSpPr>
        <dsp:cNvPr id="0" name=""/>
        <dsp:cNvSpPr/>
      </dsp:nvSpPr>
      <dsp:spPr>
        <a:xfrm>
          <a:off x="1506431" y="312807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F53C2-F3CF-4453-9DEA-E2666A14DD2C}">
      <dsp:nvSpPr>
        <dsp:cNvPr id="0" name=""/>
        <dsp:cNvSpPr/>
      </dsp:nvSpPr>
      <dsp:spPr>
        <a:xfrm>
          <a:off x="1626449" y="384541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BEF418-71ED-427A-9721-7388A6565E10}">
      <dsp:nvSpPr>
        <dsp:cNvPr id="0" name=""/>
        <dsp:cNvSpPr/>
      </dsp:nvSpPr>
      <dsp:spPr>
        <a:xfrm>
          <a:off x="1746828" y="456275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91ACB-B957-45D0-966C-98CEE8611A40}">
      <dsp:nvSpPr>
        <dsp:cNvPr id="0" name=""/>
        <dsp:cNvSpPr/>
      </dsp:nvSpPr>
      <dsp:spPr>
        <a:xfrm>
          <a:off x="1506431" y="464166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957F0-B96C-4200-97BA-07139582B82D}">
      <dsp:nvSpPr>
        <dsp:cNvPr id="0" name=""/>
        <dsp:cNvSpPr/>
      </dsp:nvSpPr>
      <dsp:spPr>
        <a:xfrm>
          <a:off x="1506431" y="615524"/>
          <a:ext cx="90103" cy="9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B36CE-86F4-4BED-AEC6-029BEC453D49}">
      <dsp:nvSpPr>
        <dsp:cNvPr id="0" name=""/>
        <dsp:cNvSpPr/>
      </dsp:nvSpPr>
      <dsp:spPr>
        <a:xfrm>
          <a:off x="824553" y="2306448"/>
          <a:ext cx="1943361" cy="521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345" tIns="45720" rIns="45720" bIns="45720" numCol="1" spcCol="1270" anchor="ctr" anchorCtr="0">
          <a:noAutofit/>
          <a:sp3d extrusionH="28000" prstMaterial="matte"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Document Objects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849999" y="2331894"/>
        <a:ext cx="1892469" cy="470375"/>
      </dsp:txXfrm>
    </dsp:sp>
    <dsp:sp modelId="{4D7FE5C6-9907-4863-A69A-D348BA7F51D2}">
      <dsp:nvSpPr>
        <dsp:cNvPr id="0" name=""/>
        <dsp:cNvSpPr/>
      </dsp:nvSpPr>
      <dsp:spPr>
        <a:xfrm>
          <a:off x="234524" y="1783692"/>
          <a:ext cx="901039" cy="9009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0556A-416B-4CA3-9325-528FD5D68137}">
      <dsp:nvSpPr>
        <dsp:cNvPr id="0" name=""/>
        <dsp:cNvSpPr/>
      </dsp:nvSpPr>
      <dsp:spPr>
        <a:xfrm>
          <a:off x="1829257" y="1378982"/>
          <a:ext cx="1943361" cy="521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345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Window Objects</a:t>
          </a:r>
        </a:p>
      </dsp:txBody>
      <dsp:txXfrm>
        <a:off x="1854703" y="1404428"/>
        <a:ext cx="1892469" cy="470375"/>
      </dsp:txXfrm>
    </dsp:sp>
    <dsp:sp modelId="{283E7A43-7D82-4A21-84F6-4E2A857B252E}">
      <dsp:nvSpPr>
        <dsp:cNvPr id="0" name=""/>
        <dsp:cNvSpPr/>
      </dsp:nvSpPr>
      <dsp:spPr>
        <a:xfrm>
          <a:off x="1055911" y="764112"/>
          <a:ext cx="901039" cy="9009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263" y="69011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DA6EFA-DDAD-D549-F077-DCACDD15C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953654"/>
              </p:ext>
            </p:extLst>
          </p:nvPr>
        </p:nvGraphicFramePr>
        <p:xfrm>
          <a:off x="7240438" y="1132935"/>
          <a:ext cx="3772619" cy="312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3225" y="4871047"/>
            <a:ext cx="3485072" cy="566469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rgbClr val="5792BA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BOM &amp; DOM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2" y="40257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18EE-D5DC-471B-C421-4B057302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4952"/>
            <a:ext cx="10353762" cy="5520906"/>
          </a:xfrm>
        </p:spPr>
        <p:txBody>
          <a:bodyPr/>
          <a:lstStyle/>
          <a:p>
            <a:pPr marL="36900" indent="0" rtl="0">
              <a:spcBef>
                <a:spcPts val="2400"/>
              </a:spcBef>
              <a:spcAft>
                <a:spcPts val="0"/>
              </a:spcAft>
              <a:buNone/>
            </a:pPr>
            <a:endParaRPr lang="en-US" b="1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</a:t>
            </a:r>
            <a:r>
              <a:rPr lang="en-US" sz="2400" b="1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window object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represents a window/tab containing a DOM document where  as </a:t>
            </a:r>
            <a:r>
              <a:rPr lang="en-US" sz="2400" b="1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document object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is property of  window object that points to the DOM document loaded in that window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</a:rPr>
              <a:t>.</a:t>
            </a:r>
            <a:endParaRPr lang="en-US" sz="2400" b="0" dirty="0">
              <a:effectLst/>
            </a:endParaRPr>
          </a:p>
          <a:p>
            <a:pPr marL="3690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E49288-EEF8-8DFF-EA7F-842D65A1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1" y="3077833"/>
            <a:ext cx="958682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3FD-59D7-B6DE-67BE-8B18AEC8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212785"/>
            <a:ext cx="10456675" cy="655607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Diffrence</a:t>
            </a:r>
            <a:r>
              <a:rPr lang="en-IN" dirty="0"/>
              <a:t>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13EF33-BE75-6BA3-D208-6B8D63FB1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26420"/>
              </p:ext>
            </p:extLst>
          </p:nvPr>
        </p:nvGraphicFramePr>
        <p:xfrm>
          <a:off x="569343" y="868392"/>
          <a:ext cx="11105072" cy="5733141"/>
        </p:xfrm>
        <a:graphic>
          <a:graphicData uri="http://schemas.openxmlformats.org/drawingml/2006/table">
            <a:tbl>
              <a:tblPr firstRow="1" firstCol="1" lastCol="1" bandRow="1" bandCol="1">
                <a:tableStyleId>{073A0DAA-6AF3-43AB-8588-CEC1D06C72B9}</a:tableStyleId>
              </a:tblPr>
              <a:tblGrid>
                <a:gridCol w="5440864">
                  <a:extLst>
                    <a:ext uri="{9D8B030D-6E8A-4147-A177-3AD203B41FA5}">
                      <a16:colId xmlns:a16="http://schemas.microsoft.com/office/drawing/2014/main" val="2380958192"/>
                    </a:ext>
                  </a:extLst>
                </a:gridCol>
                <a:gridCol w="5664208">
                  <a:extLst>
                    <a:ext uri="{9D8B030D-6E8A-4147-A177-3AD203B41FA5}">
                      <a16:colId xmlns:a16="http://schemas.microsoft.com/office/drawing/2014/main" val="42669491"/>
                    </a:ext>
                  </a:extLst>
                </a:gridCol>
              </a:tblGrid>
              <a:tr h="64920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 OBJECT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19917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It represent the browser window  or a frame that display the content of the web page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It represent any HTML document or web page that is loaded in the browser.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118330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It is the very first object that is loaded in the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It is loaded inside the window.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763932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It is the object of the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It is the object of window property.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027194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Global objects , functions, and variable of java script  are members of the window object.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All the tags elements with the attributes in HTML are part of the Document.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74828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We can access the window from the window only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We can access the document from a window using the window document.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13947"/>
                  </a:ext>
                </a:extLst>
              </a:tr>
              <a:tr h="649203">
                <a:tc>
                  <a:txBody>
                    <a:bodyPr/>
                    <a:lstStyle/>
                    <a:p>
                      <a:r>
                        <a:rPr lang="en-IN" b="0" dirty="0"/>
                        <a:t>Window is a part of BOM ., Not DOM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The document is part od BOM (browser object Model) and DOM (Document object model).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09947"/>
                  </a:ext>
                </a:extLst>
              </a:tr>
              <a:tr h="1143261">
                <a:tc>
                  <a:txBody>
                    <a:bodyPr/>
                    <a:lstStyle/>
                    <a:p>
                      <a:r>
                        <a:rPr lang="en-IN" b="0" dirty="0"/>
                        <a:t>Properties of window object cannot be </a:t>
                      </a:r>
                      <a:r>
                        <a:rPr lang="en-IN" b="0" dirty="0" err="1"/>
                        <a:t>accesed</a:t>
                      </a:r>
                      <a:r>
                        <a:rPr lang="en-IN" b="0" dirty="0"/>
                        <a:t> by document object.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Properties of document objects such as  Title , Body ,Cookies, etc.. </a:t>
                      </a:r>
                    </a:p>
                    <a:p>
                      <a:r>
                        <a:rPr lang="en-IN" b="0" dirty="0"/>
                        <a:t>Can also be </a:t>
                      </a:r>
                      <a:r>
                        <a:rPr lang="en-IN" b="0" dirty="0" err="1"/>
                        <a:t>accesed</a:t>
                      </a:r>
                      <a:r>
                        <a:rPr lang="en-IN" b="0" dirty="0"/>
                        <a:t> by a  window like this window document title.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{1BFCF8C2-4A30-438F-B157-A655B81D2AFF}tf11665031_win32</Template>
  <TotalTime>852</TotalTime>
  <Words>235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Nova</vt:lpstr>
      <vt:lpstr>Arial Nova Light</vt:lpstr>
      <vt:lpstr>Times</vt:lpstr>
      <vt:lpstr>Times New Roman</vt:lpstr>
      <vt:lpstr>Wingdings 2</vt:lpstr>
      <vt:lpstr>SlateVTI</vt:lpstr>
      <vt:lpstr>PowerPoint Presentation</vt:lpstr>
      <vt:lpstr>Overlook</vt:lpstr>
      <vt:lpstr>Diffrence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Durairaj</dc:creator>
  <cp:lastModifiedBy>Vignesh Durairaj</cp:lastModifiedBy>
  <cp:revision>2</cp:revision>
  <dcterms:created xsi:type="dcterms:W3CDTF">2024-05-17T13:36:01Z</dcterms:created>
  <dcterms:modified xsi:type="dcterms:W3CDTF">2024-05-18T04:37:40Z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