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ol.com/investing/2018/03/11/what-is-cryptocurrency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660400">
              <a:srgbClr val="FFFF00">
                <a:alpha val="0"/>
              </a:srgbClr>
            </a:glow>
          </a:effectLst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ccord Heavy SF" panose="020BE200000000000000" pitchFamily="34" charset="0"/>
              </a:rPr>
              <a:t>bit coin price-prediction - LSTM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ccord Heavy SF" panose="020BE2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81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 t="-1754" r="55" b="2638"/>
          <a:stretch/>
        </p:blipFill>
        <p:spPr>
          <a:xfrm>
            <a:off x="5133703" y="1031967"/>
            <a:ext cx="6897188" cy="56823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54" y="1750423"/>
            <a:ext cx="4846320" cy="44682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As we compare actual price and predicted price we come to know that the predicted value is near to  the actual value and we conclude the model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Now we predict the value for future and test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The model predict the values as </a:t>
            </a:r>
            <a:r>
              <a:rPr lang="en-IN" sz="2600" dirty="0"/>
              <a:t>0.00682427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9598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621" y="393181"/>
            <a:ext cx="10146186" cy="2511835"/>
          </a:xfrm>
          <a:effectLst>
            <a:glow rad="101600">
              <a:srgbClr val="FFFF00">
                <a:alpha val="60000"/>
              </a:srgbClr>
            </a:glow>
          </a:effectLst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latin typeface="Accord Heavy SF" panose="020BE200000000000000" pitchFamily="34" charset="0"/>
              </a:rPr>
              <a:t>Thank you</a:t>
            </a:r>
            <a:endParaRPr lang="en-IN" sz="11500" dirty="0">
              <a:latin typeface="Accord Heavy SF" panose="020BE200000000000000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9415" y="3831195"/>
            <a:ext cx="10144654" cy="99988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Accord Heavy SF" panose="020BE200000000000000" pitchFamily="34" charset="0"/>
              </a:rPr>
              <a:t>Presented </a:t>
            </a:r>
            <a:r>
              <a:rPr lang="en-US" sz="2000" dirty="0" smtClean="0">
                <a:latin typeface="Accord Heavy SF" panose="020BE200000000000000" pitchFamily="34" charset="0"/>
              </a:rPr>
              <a:t>by : Vignesh L</a:t>
            </a:r>
          </a:p>
          <a:p>
            <a:pPr algn="r"/>
            <a:r>
              <a:rPr lang="en-US" sz="2000" dirty="0" smtClean="0">
                <a:latin typeface="Accord Heavy SF" panose="020BE200000000000000" pitchFamily="34" charset="0"/>
              </a:rPr>
              <a:t>                                     			                       Batch : PGA 24</a:t>
            </a:r>
            <a:r>
              <a:rPr lang="en-US" sz="2000" dirty="0">
                <a:latin typeface="Accord Heavy SF" panose="020BE200000000000000" pitchFamily="34" charset="0"/>
              </a:rPr>
              <a:t>	</a:t>
            </a:r>
            <a:r>
              <a:rPr lang="en-US" sz="2000" dirty="0" smtClean="0">
                <a:latin typeface="Accord Heavy SF" panose="020BE200000000000000" pitchFamily="34" charset="0"/>
              </a:rPr>
              <a:t>      </a:t>
            </a:r>
            <a:endParaRPr lang="en-IN" sz="2000" dirty="0">
              <a:latin typeface="Accord Heavy SF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9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ccord Heavy SF" panose="020BE200000000000000" pitchFamily="34" charset="0"/>
              </a:rPr>
              <a:t>Overview</a:t>
            </a:r>
            <a:endParaRPr lang="en-IN" dirty="0">
              <a:latin typeface="Accord Heavy SF" panose="020BE200000000000000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3366" y="2833875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To provide analysis and predictions for investing in </a:t>
            </a:r>
            <a:r>
              <a:rPr lang="en-US" sz="4400" dirty="0" smtClean="0"/>
              <a:t>crypto currency </a:t>
            </a:r>
            <a:r>
              <a:rPr lang="en-US" sz="4400" dirty="0"/>
              <a:t>given the investor's risk and investment profile.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962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3" t="716" r="18165" b="-716"/>
          <a:stretch/>
        </p:blipFill>
        <p:spPr>
          <a:xfrm>
            <a:off x="7874301" y="751241"/>
            <a:ext cx="3644962" cy="546744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04881"/>
            <a:ext cx="6873240" cy="30944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data has been taken from the website </a:t>
            </a:r>
            <a:r>
              <a:rPr lang="en-IN" sz="2800" dirty="0" smtClean="0"/>
              <a:t>'WWW.twelvedata.com‘</a:t>
            </a:r>
          </a:p>
          <a:p>
            <a:r>
              <a:rPr lang="en-US" sz="2800" dirty="0" smtClean="0"/>
              <a:t>From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Nov 2022 to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Dec 2022 at the interval of 5 min.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6553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ccord Heavy SF" panose="020BE200000000000000" pitchFamily="34" charset="0"/>
              </a:rPr>
              <a:t>Structure of program 	 </a:t>
            </a:r>
            <a:endParaRPr lang="en-IN" dirty="0">
              <a:latin typeface="Accord Heavy SF" panose="020BE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42754"/>
            <a:ext cx="10820400" cy="4024125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Twelve data API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5 min interval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Training the model using every 2 hours recurring data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Predicting bit coin price for the next hour 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Deep learning : LSTM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626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ccord Heavy SF" panose="020BE200000000000000" pitchFamily="34" charset="0"/>
              </a:rPr>
              <a:t>Libraries </a:t>
            </a:r>
            <a:endParaRPr lang="en-IN" dirty="0">
              <a:latin typeface="Accord Heavy SF" panose="020BE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Pandas</a:t>
            </a:r>
          </a:p>
          <a:p>
            <a:r>
              <a:rPr lang="en-US" sz="4000" dirty="0" smtClean="0"/>
              <a:t>Requests</a:t>
            </a:r>
          </a:p>
          <a:p>
            <a:r>
              <a:rPr lang="en-US" sz="4000" dirty="0" smtClean="0"/>
              <a:t>Numpy</a:t>
            </a:r>
          </a:p>
          <a:p>
            <a:r>
              <a:rPr lang="en-US" sz="4000" dirty="0" smtClean="0"/>
              <a:t>Matplotlib </a:t>
            </a:r>
            <a:endParaRPr lang="en-IN" sz="4000" dirty="0"/>
          </a:p>
          <a:p>
            <a:r>
              <a:rPr lang="en-US" sz="4000" dirty="0" smtClean="0"/>
              <a:t>Sklearn</a:t>
            </a:r>
          </a:p>
          <a:p>
            <a:r>
              <a:rPr lang="en-US" sz="4000" dirty="0" smtClean="0"/>
              <a:t>Tensorflow 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2899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ccord Heavy SF" panose="020BE200000000000000" pitchFamily="34" charset="0"/>
              </a:rPr>
              <a:t>What is </a:t>
            </a:r>
            <a:r>
              <a:rPr lang="en-US" dirty="0">
                <a:latin typeface="Accord Heavy SF" panose="020BE200000000000000" pitchFamily="34" charset="0"/>
              </a:rPr>
              <a:t>crypto currency</a:t>
            </a:r>
            <a:r>
              <a:rPr lang="en-US" dirty="0" smtClean="0">
                <a:latin typeface="Accord Heavy SF" panose="020BE200000000000000" pitchFamily="34" charset="0"/>
              </a:rPr>
              <a:t> </a:t>
            </a:r>
            <a:endParaRPr lang="en-IN" dirty="0">
              <a:latin typeface="Accord Heavy SF" panose="020BE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Crypto currency </a:t>
            </a:r>
            <a:r>
              <a:rPr lang="en-US" sz="2800" dirty="0"/>
              <a:t>is a digital payment system that doesn't rely on banks to verify transactions. </a:t>
            </a:r>
            <a:r>
              <a:rPr lang="en-US" sz="2800" dirty="0">
                <a:hlinkClick r:id="rId2"/>
              </a:rPr>
              <a:t>It’s a peer-to-peer system that can enable anyone anywhere to send and receive payments</a:t>
            </a:r>
            <a:r>
              <a:rPr lang="en-US" sz="2800" dirty="0"/>
              <a:t>. Instead of being physical money carried around and exchanged in the real world, </a:t>
            </a:r>
            <a:r>
              <a:rPr lang="en-US" sz="2800" dirty="0" smtClean="0"/>
              <a:t>crypto currency </a:t>
            </a:r>
            <a:r>
              <a:rPr lang="en-US" sz="2800" dirty="0"/>
              <a:t>payments exist purely as digital entries to an online database describing specific transactions. When you transfer </a:t>
            </a:r>
            <a:r>
              <a:rPr lang="en-US" sz="2800" dirty="0" smtClean="0"/>
              <a:t>crypto currency </a:t>
            </a:r>
            <a:r>
              <a:rPr lang="en-US" sz="2800" dirty="0"/>
              <a:t>funds, the transactions are recorded in a public ledger. </a:t>
            </a:r>
            <a:r>
              <a:rPr lang="en-US" sz="2800" dirty="0" smtClean="0"/>
              <a:t>Crypto currency </a:t>
            </a:r>
            <a:r>
              <a:rPr lang="en-US" sz="2800" dirty="0"/>
              <a:t>is stored in digital wallets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630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ccord Heavy SF" panose="020BE200000000000000" pitchFamily="34" charset="0"/>
              </a:rPr>
              <a:t>Information of data</a:t>
            </a:r>
            <a:endParaRPr lang="en-IN" dirty="0">
              <a:latin typeface="Accord Heavy SF" panose="020BE200000000000000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590211" cy="4024125"/>
          </a:xfrm>
        </p:spPr>
        <p:txBody>
          <a:bodyPr>
            <a:normAutofit/>
          </a:bodyPr>
          <a:lstStyle/>
          <a:p>
            <a:pPr fontAlgn="base"/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date and time </a:t>
            </a:r>
            <a:r>
              <a:rPr lang="en-US" dirty="0"/>
              <a:t>of </a:t>
            </a:r>
            <a:r>
              <a:rPr lang="en-US" dirty="0" smtClean="0"/>
              <a:t>observation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Open : Opening price on the given </a:t>
            </a:r>
            <a:r>
              <a:rPr lang="en-US" dirty="0" smtClean="0"/>
              <a:t>day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High : Highest price on the given </a:t>
            </a:r>
            <a:r>
              <a:rPr lang="en-US" dirty="0" smtClean="0"/>
              <a:t>day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Low : Lowest price on the given </a:t>
            </a:r>
            <a:r>
              <a:rPr lang="en-US" dirty="0" smtClean="0"/>
              <a:t>day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Close : Closing price on the given day</a:t>
            </a:r>
          </a:p>
          <a:p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194559"/>
            <a:ext cx="4457700" cy="3952875"/>
          </a:xfrm>
        </p:spPr>
      </p:pic>
    </p:spTree>
    <p:extLst>
      <p:ext uri="{BB962C8B-B14F-4D97-AF65-F5344CB8AC3E}">
        <p14:creationId xmlns:p14="http://schemas.microsoft.com/office/powerpoint/2010/main" val="300313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Imported data from </a:t>
            </a:r>
            <a:r>
              <a:rPr lang="en-IN" sz="2400" dirty="0" smtClean="0"/>
              <a:t>twelvedata.com and</a:t>
            </a:r>
            <a:r>
              <a:rPr lang="en-US" dirty="0" smtClean="0"/>
              <a:t> loaded in cell from 1</a:t>
            </a:r>
            <a:r>
              <a:rPr lang="en-US" baseline="30000" dirty="0" smtClean="0"/>
              <a:t>st</a:t>
            </a:r>
            <a:r>
              <a:rPr lang="en-US" dirty="0" smtClean="0"/>
              <a:t> November to 1</a:t>
            </a:r>
            <a:r>
              <a:rPr lang="en-US" baseline="30000" dirty="0" smtClean="0"/>
              <a:t>st</a:t>
            </a:r>
            <a:r>
              <a:rPr lang="en-US" dirty="0" smtClean="0"/>
              <a:t> December of 2022</a:t>
            </a:r>
          </a:p>
          <a:p>
            <a:r>
              <a:rPr lang="en-US" dirty="0" smtClean="0"/>
              <a:t>By using requests and </a:t>
            </a:r>
            <a:r>
              <a:rPr lang="en-US" dirty="0" err="1" smtClean="0"/>
              <a:t>json</a:t>
            </a:r>
            <a:r>
              <a:rPr lang="en-US" dirty="0" smtClean="0"/>
              <a:t> function table is viewed reshaped for prediction.</a:t>
            </a:r>
          </a:p>
          <a:p>
            <a:r>
              <a:rPr lang="en-US" dirty="0" smtClean="0"/>
              <a:t>We set 24 as </a:t>
            </a:r>
            <a:r>
              <a:rPr lang="en-IN" dirty="0" smtClean="0"/>
              <a:t>time intervals to train </a:t>
            </a:r>
            <a:r>
              <a:rPr lang="en-IN" dirty="0" err="1" smtClean="0"/>
              <a:t>i</a:t>
            </a:r>
            <a:r>
              <a:rPr lang="en-IN" dirty="0" smtClean="0"/>
              <a:t> and 12 as prediction interval and we apply for loop to train the model.</a:t>
            </a:r>
          </a:p>
          <a:p>
            <a:r>
              <a:rPr lang="en-IN" dirty="0" smtClean="0"/>
              <a:t>We apply LSTM method for prediction and we set four layer with assigned number of 128,64,32</a:t>
            </a:r>
            <a:r>
              <a:rPr lang="en-US" dirty="0" smtClean="0"/>
              <a:t>, we use dropout function to reduce the loses.</a:t>
            </a:r>
          </a:p>
          <a:p>
            <a:r>
              <a:rPr lang="en-US" dirty="0" smtClean="0"/>
              <a:t>Model is compiled with mean </a:t>
            </a:r>
            <a:r>
              <a:rPr lang="en-IN" dirty="0" smtClean="0"/>
              <a:t>squared error and set epochs 10 with the batch size of 64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77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completion of the epochs it gives the </a:t>
            </a:r>
            <a:r>
              <a:rPr lang="en-IN" dirty="0" smtClean="0"/>
              <a:t> accuracy as 0.0012 with the loss 0.0046. </a:t>
            </a:r>
          </a:p>
          <a:p>
            <a:r>
              <a:rPr lang="en-US" dirty="0" smtClean="0"/>
              <a:t>Now lets test model with remaining date and predict the value.</a:t>
            </a:r>
          </a:p>
          <a:p>
            <a:r>
              <a:rPr lang="en-US" dirty="0" smtClean="0"/>
              <a:t>With the test data the model as tested</a:t>
            </a:r>
            <a:r>
              <a:rPr lang="en-IN" dirty="0" smtClean="0"/>
              <a:t>.</a:t>
            </a:r>
          </a:p>
          <a:p>
            <a:r>
              <a:rPr lang="en-US" dirty="0" smtClean="0"/>
              <a:t>Now lets visualize using graph and see comparison.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8367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333</TotalTime>
  <Words>352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Accord Heavy SF</vt:lpstr>
      <vt:lpstr>Arial</vt:lpstr>
      <vt:lpstr>Century Gothic</vt:lpstr>
      <vt:lpstr>Vapor Trail</vt:lpstr>
      <vt:lpstr>bit coin price-prediction - LSTM</vt:lpstr>
      <vt:lpstr>Overview</vt:lpstr>
      <vt:lpstr>Data Set</vt:lpstr>
      <vt:lpstr>Structure of program   </vt:lpstr>
      <vt:lpstr>Libraries </vt:lpstr>
      <vt:lpstr>What is crypto currency </vt:lpstr>
      <vt:lpstr>Information of data</vt:lpstr>
      <vt:lpstr>Processing the data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price-prediction - LSTM</dc:title>
  <dc:creator>samuel vignesh</dc:creator>
  <cp:lastModifiedBy>samuel vignesh</cp:lastModifiedBy>
  <cp:revision>13</cp:revision>
  <dcterms:created xsi:type="dcterms:W3CDTF">2022-12-06T13:27:21Z</dcterms:created>
  <dcterms:modified xsi:type="dcterms:W3CDTF">2022-12-06T19:01:04Z</dcterms:modified>
</cp:coreProperties>
</file>