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 :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3840481"/>
            <a:ext cx="973860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VIGNESH M</a:t>
            </a:r>
          </a:p>
          <a:p>
            <a:pPr marL="457200" indent="-457200">
              <a:buAutoNum type="arabicPeriod"/>
            </a:pPr>
            <a:r>
              <a:rPr lang="en-US" sz="2000" b="1" dirty="0">
                <a:solidFill>
                  <a:schemeClr val="accent1">
                    <a:lumMod val="75000"/>
                  </a:schemeClr>
                </a:solidFill>
                <a:latin typeface="Arial"/>
                <a:cs typeface="Arial"/>
              </a:rPr>
              <a:t>College Name-Department : JKK MUNIRAJAH COLLEGE OF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5" name="Picture 14">
            <a:extLst>
              <a:ext uri="{FF2B5EF4-FFF2-40B4-BE49-F238E27FC236}">
                <a16:creationId xmlns:a16="http://schemas.microsoft.com/office/drawing/2014/main" id="{7845FCEA-3989-9220-E665-1D5B1ECA3435}"/>
              </a:ext>
            </a:extLst>
          </p:cNvPr>
          <p:cNvPicPr>
            <a:picLocks noChangeAspect="1"/>
          </p:cNvPicPr>
          <p:nvPr/>
        </p:nvPicPr>
        <p:blipFill>
          <a:blip r:embed="rId2"/>
          <a:srcRect/>
          <a:stretch/>
        </p:blipFill>
        <p:spPr>
          <a:xfrm>
            <a:off x="5867876" y="1131896"/>
            <a:ext cx="6089313" cy="3166815"/>
          </a:xfrm>
          <a:prstGeom prst="rect">
            <a:avLst/>
          </a:prstGeom>
        </p:spPr>
      </p:pic>
      <p:pic>
        <p:nvPicPr>
          <p:cNvPr id="17" name="Picture 16">
            <a:extLst>
              <a:ext uri="{FF2B5EF4-FFF2-40B4-BE49-F238E27FC236}">
                <a16:creationId xmlns:a16="http://schemas.microsoft.com/office/drawing/2014/main" id="{BB438DAF-C701-DB34-537D-60B16C26B257}"/>
              </a:ext>
            </a:extLst>
          </p:cNvPr>
          <p:cNvPicPr>
            <a:picLocks noChangeAspect="1"/>
          </p:cNvPicPr>
          <p:nvPr/>
        </p:nvPicPr>
        <p:blipFill>
          <a:blip r:embed="rId3"/>
          <a:srcRect/>
          <a:stretch/>
        </p:blipFill>
        <p:spPr>
          <a:xfrm>
            <a:off x="234811" y="3986784"/>
            <a:ext cx="10088766" cy="2799996"/>
          </a:xfrm>
          <a:prstGeom prst="rect">
            <a:avLst/>
          </a:prstGeom>
        </p:spPr>
      </p:pic>
      <p:pic>
        <p:nvPicPr>
          <p:cNvPr id="10" name="Content Placeholder 9">
            <a:extLst>
              <a:ext uri="{FF2B5EF4-FFF2-40B4-BE49-F238E27FC236}">
                <a16:creationId xmlns:a16="http://schemas.microsoft.com/office/drawing/2014/main" id="{58E3C354-6072-3A26-8FC8-266C05A5B3DB}"/>
              </a:ext>
            </a:extLst>
          </p:cNvPr>
          <p:cNvPicPr>
            <a:picLocks noGrp="1" noChangeAspect="1"/>
          </p:cNvPicPr>
          <p:nvPr>
            <p:ph idx="1"/>
          </p:nvPr>
        </p:nvPicPr>
        <p:blipFill>
          <a:blip r:embed="rId4"/>
          <a:srcRect/>
          <a:stretch/>
        </p:blipFill>
        <p:spPr>
          <a:xfrm>
            <a:off x="234810" y="1131896"/>
            <a:ext cx="5633066" cy="297376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747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Bambavasan V</cp:lastModifiedBy>
  <cp:revision>25</cp:revision>
  <dcterms:created xsi:type="dcterms:W3CDTF">2021-05-26T16:50:10Z</dcterms:created>
  <dcterms:modified xsi:type="dcterms:W3CDTF">2024-04-03T06:24:49Z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