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5C631-E4E8-45D8-883C-2D3B6B4AF239}" type="datetimeFigureOut">
              <a:rPr lang="en-IN" smtClean="0"/>
              <a:t>12-10-2025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AD298-D52C-4574-B779-C3EA62FD4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523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957ADE30-96D3-EC89-4DDC-8F8E5257D8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0E0D0F00-2B55-957A-3234-CDB20EC783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2E10F72E-FEEE-0743-0C48-C14AB6B2A9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790AB3-D34C-4DB1-8A4C-747CAEBFD560}" type="slidenum">
              <a:rPr lang="en-IN" altLang="en-US" smtClean="0">
                <a:latin typeface="Calibri" panose="020F0502020204030204" pitchFamily="34" charset="0"/>
              </a:rPr>
              <a:pPr/>
              <a:t>1</a:t>
            </a:fld>
            <a:endParaRPr lang="en-IN" altLang="en-US">
              <a:latin typeface="Calibri" panose="020F0502020204030204" pitchFamily="34" charset="0"/>
            </a:endParaRPr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7558CBEA-42A2-6B0C-120C-443313ACF0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>
                <a:latin typeface="Calibri" panose="020F0502020204030204" pitchFamily="34" charset="0"/>
              </a:rPr>
              <a:t>Dept. of CSE, GAT                                           2017-18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2" name="Image 1" descr="A close-up of a sign  AI-generated content may be incorrect.">
            <a:extLst>
              <a:ext uri="{FF2B5EF4-FFF2-40B4-BE49-F238E27FC236}">
                <a16:creationId xmlns:a16="http://schemas.microsoft.com/office/drawing/2014/main" id="{3CFA22BB-C6A1-C4A5-55F2-E00D974E410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4" y="283464"/>
            <a:ext cx="8540495" cy="120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3BEB90-5E6A-2DD8-2895-3016CAC91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432614"/>
              </p:ext>
            </p:extLst>
          </p:nvPr>
        </p:nvGraphicFramePr>
        <p:xfrm>
          <a:off x="76200" y="1704992"/>
          <a:ext cx="8991599" cy="4978838"/>
        </p:xfrm>
        <a:graphic>
          <a:graphicData uri="http://schemas.openxmlformats.org/drawingml/2006/table">
            <a:tbl>
              <a:tblPr/>
              <a:tblGrid>
                <a:gridCol w="1123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884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Course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 Project</a:t>
                      </a:r>
                      <a:endParaRPr kumimoji="0" lang="en-I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Code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CSEP23506</a:t>
                      </a:r>
                      <a:endParaRPr kumimoji="0" lang="en-US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743">
                <a:tc rowSpan="2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Name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Shakthi Vel 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         1GA23CS151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67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                 Vignesh P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1GA23CS193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62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Domain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                                        Full Stack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No: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            G62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62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Title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                      “</a:t>
                      </a:r>
                      <a:r>
                        <a:rPr lang="en-IN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BookMates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266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Guide Name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                  </a:t>
                      </a: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Prof. P Sushmita Singh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dirty="0"/>
              <a:t>🖥️ User Interface (UI): Show landing page, authentication page, and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dirty="0"/>
              <a:t>       dashboards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dirty="0"/>
              <a:t>📚 Reader Dashboard: Display book search, view, and request features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dirty="0"/>
              <a:t>✍️ Contributor Dashboard: Demonstrate adding, managing, and tracking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dirty="0"/>
              <a:t>       books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dirty="0"/>
              <a:t>🔗 Integration: Show authentication flow connecting readers and contributors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dirty="0"/>
              <a:t>📊 Module Outputs: Display analytics, requests, and book exchange updates</a:t>
            </a:r>
            <a:endParaRPr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75FD3B00-655A-A169-10EF-AAFEFD8578E7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Work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IN" dirty="0"/>
              <a:t>📝 Design remaining modules for full functionality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IN" dirty="0"/>
              <a:t>☁️ Upload book details to the backend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IN" dirty="0"/>
              <a:t>📩 Manage book requests efficiently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IN" dirty="0"/>
              <a:t>🛠️ Test all modules for bugs and smooth functionality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IN" dirty="0"/>
              <a:t>📈 Add analytics/dashboard for book usage and exchanges</a:t>
            </a:r>
            <a:endParaRPr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5B9359FD-22D4-F463-4A58-35AD01DDC9C0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240971"/>
            <a:ext cx="8763000" cy="52519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400" b="1" dirty="0"/>
              <a:t>Current Status:</a:t>
            </a:r>
            <a:endParaRPr lang="en-US" sz="800" dirty="0"/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1800" dirty="0"/>
              <a:t>✅ Landing page, authentication page, reader &amp; contributor dashboards designed and integrated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1800" dirty="0"/>
              <a:t>🔗 Authentication connected with dashboards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1800" dirty="0"/>
              <a:t>🖥️ Basic UI and module flows functional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b="1" dirty="0"/>
              <a:t>Expected Outcome by Next Review: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1800" dirty="0"/>
              <a:t>☁️ Upload book details to backend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1800" dirty="0"/>
              <a:t>📩 Manage requests and approvals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1800" dirty="0"/>
              <a:t>🔍 Implement book search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1800" dirty="0"/>
              <a:t>📊 Track books and monitor exchanges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1800" dirty="0"/>
              <a:t>🎨 Enhance UI/UX and add notifications for smoother experience</a:t>
            </a:r>
            <a:endParaRPr sz="1800"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05F3854A-FB60-14B3-5BE0-46B95BF56630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1600200"/>
            <a:ext cx="8871856" cy="45259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Yoshida, M. Takahara, I. Tanev &amp; K.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Shimohara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“Reading Notes as Media to Enrich Communications between Reader and Book,” IEEE CSDE, 2020.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A.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Jebamani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Punitha, N. Rajesh, T. Kavin &amp; K. U. A. Abdul Kalam, “Books Tracking and Review Application,” Sri Sai Ram Engineering College, 2022.</a:t>
            </a:r>
          </a:p>
          <a:p>
            <a:pPr marL="0" indent="0" algn="just">
              <a:buNone/>
            </a:pPr>
            <a:endParaRPr lang="en-US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Sudharson, H. A. Prasad &amp; S. Smriti, “A Survey on Reader’s Society: New Social Network of Book Swapping Platform,” IEEE SCEECS, 2023.</a:t>
            </a:r>
          </a:p>
          <a:p>
            <a:pPr marL="0" indent="0" algn="just">
              <a:buNone/>
            </a:pPr>
            <a:endParaRPr lang="en-US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Jobst, D.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Atzberger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Henker, W. Scheibel &amp; J.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Döllner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,“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OrderBookVis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Visualization Approach for Comparing Order Books,” IEEE ICBC, 2023.</a:t>
            </a:r>
          </a:p>
          <a:p>
            <a:pPr marL="0" indent="0" algn="just">
              <a:buNone/>
            </a:pPr>
            <a:endParaRPr lang="en-US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Cui, P. Zhou, K. Li, B. Seng &amp; H. Cao, “Extracting Aspect Sentiment from Users’ Book Reviews for Recommendation,” CLNLP, 2024.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60A65ED5-7D81-30DD-C159-D6DCB84FAA4B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latin typeface="Times New Roman"/>
              </a:defRPr>
            </a:pPr>
            <a:r>
              <a:rPr dirty="0"/>
              <a:t> </a:t>
            </a:r>
            <a:r>
              <a:rPr sz="36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" y="1611086"/>
            <a:ext cx="8577943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📚 Readers, especially students, face high costs in accessing books.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🚫 Limited availability of diverse books in existing systems.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📖 Many books remain unused on shelves, while others lack access.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 limited centralized and user-friendly platform for effective book exchange.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Lack of tracking or analysis of book usage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🔍 Difficulty in finding specific books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💬 Inefficient communication between contributors and readers</a:t>
            </a:r>
          </a:p>
          <a:p>
            <a:pPr marL="0" indent="0">
              <a:buNone/>
              <a:defRPr sz="2000">
                <a:latin typeface="Times New Roman"/>
              </a:defRPr>
            </a:pPr>
            <a:endParaRPr lang="en-US" sz="2000" dirty="0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05B75FBB-60A5-6951-5AED-B13D993E6727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Objectives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📚 To design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online platform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book exchange.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To enable users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list, request, and swap books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seamlessly.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To provide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and management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book exchanges.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To build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Community-driven platform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promotes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collaboration and sharing.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🌱 To encourage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reuse and sustainability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book swapping.</a:t>
            </a:r>
          </a:p>
          <a:p>
            <a:pPr marL="0" indent="0">
              <a:buNone/>
              <a:defRPr sz="2000">
                <a:latin typeface="Times New Roman"/>
              </a:defRPr>
            </a:pPr>
            <a:endParaRPr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8D319AC0-3121-4B99-265F-0E6D4D114E3A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lang="en-IN" sz="3600" dirty="0"/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43" y="1197430"/>
            <a:ext cx="8948057" cy="538593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IN" sz="2600" b="1" dirty="0"/>
              <a:t>Current System</a:t>
            </a:r>
            <a:endParaRPr sz="2600" b="1" dirty="0"/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200" dirty="0" err="1"/>
              <a:t>NearBook</a:t>
            </a:r>
            <a:r>
              <a:rPr lang="en-US" sz="2200" dirty="0"/>
              <a:t> allows users to buy, sell, or donate used books through a mobile app by uploading book details and connecting directly with nearby buyers or sellers for in-person exchanges.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600" b="1" dirty="0"/>
              <a:t>Limitations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200" dirty="0"/>
              <a:t>📊 No dashboard for book readers or contributors.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200" dirty="0"/>
              <a:t>📈 For book contributors, no analysis is available on exchanges, views, or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200" dirty="0"/>
              <a:t>      engagement.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200" dirty="0"/>
              <a:t>⭐ No rating or review system for sellers or contributors, affecting trust.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200" dirty="0"/>
              <a:t>📱 Limited platform support—may be only mobile app, no web version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endParaRPr lang="en-US" dirty="0"/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endParaRPr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32F52377-3D04-E5E5-63C7-F1BF7CEED4BD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dirty="0"/>
              <a:t>📚 Centralized platform accessible across devices.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000" dirty="0"/>
              <a:t>🧑‍🏫Separate dashboards for readers and contributors.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000" dirty="0"/>
              <a:t>📊 Analytics for contributors to monitor exchanges, views, and engagement.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000" dirty="0"/>
              <a:t>👥 Reviews, ratings, and community interactions to build trust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000" dirty="0"/>
              <a:t>🌱 Encourages continuous sharing and reuse of books</a:t>
            </a:r>
            <a:endParaRPr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135C93DF-71F4-2FAD-8203-5F93F2846B68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System Architecture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500F5F43-5AE3-7915-8A44-75F495B2E293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C33AA9C-F659-2C27-E277-0AB457815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86" y="1752601"/>
            <a:ext cx="8609600" cy="3418114"/>
          </a:xfrm>
          <a:prstGeom prst="rect">
            <a:avLst/>
          </a:prstGeom>
        </p:spPr>
      </p:pic>
      <p:sp>
        <p:nvSpPr>
          <p:cNvPr id="35" name="TextBox 1">
            <a:extLst>
              <a:ext uri="{FF2B5EF4-FFF2-40B4-BE49-F238E27FC236}">
                <a16:creationId xmlns:a16="http://schemas.microsoft.com/office/drawing/2014/main" id="{C593CC29-57ED-A977-164D-591C98023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320734"/>
            <a:ext cx="4572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Book Exchange Platform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latin typeface="Times New Roman"/>
              </a:defRPr>
            </a:pPr>
            <a:r>
              <a:rPr dirty="0"/>
              <a:t>Modules and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13" y="1197429"/>
            <a:ext cx="8752115" cy="529544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User (Interface Layer)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Interacts via web/mobile app.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Can register, login, search, request exchanges, and receive notifications.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Book Exchange Platform (Front-End)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Register/Login to platform.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Request exchanges &amp; search books.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Get recommendations &amp; notifications.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Application Server (Core Platform)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Handles book listing, exchange requests &amp; approvals.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Exchange Request Module for managing transactions.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Review &amp; Rating system for trust building.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Database (Storage Layer)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User Database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profile &amp; activity.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Book Database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details &amp; availability.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Exchange Records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pending &amp; completed.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Feedback &amp; Ratings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trust management.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517ABAFA-7726-606E-F867-7FB1B41150C8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latin typeface="Times New Roman"/>
              </a:defRPr>
            </a:pPr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or Laptop for development and server hosting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7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IN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Frontend: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 + Tailwind CSS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Backend: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+ Express.js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Database: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Version Control &amp; Collaboration: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(local version control), GitHub    (remote repository &amp;  team collaboration)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2000">
                <a:latin typeface="Times New Roman"/>
              </a:defRPr>
            </a:pPr>
            <a:endParaRPr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4AA68635-1F79-51A6-E70E-1046B21ED4C7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Implementation Status (50%)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dirty="0"/>
              <a:t>✅ </a:t>
            </a:r>
            <a:r>
              <a:rPr lang="en-US" b="1" dirty="0"/>
              <a:t>Landing Page: </a:t>
            </a:r>
            <a:r>
              <a:rPr lang="en-US" dirty="0"/>
              <a:t>Completed and functional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dirty="0"/>
              <a:t>✅ </a:t>
            </a:r>
            <a:r>
              <a:rPr lang="en-US" b="1" dirty="0"/>
              <a:t>Authentication Page: </a:t>
            </a:r>
            <a:r>
              <a:rPr lang="en-US" dirty="0"/>
              <a:t>User login/signup implemented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dirty="0"/>
              <a:t>✅ </a:t>
            </a:r>
            <a:r>
              <a:rPr lang="en-US" b="1" dirty="0"/>
              <a:t>Book Reader Dashboard: </a:t>
            </a:r>
            <a:r>
              <a:rPr lang="en-US" dirty="0"/>
              <a:t>Fully connected with authentication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dirty="0"/>
              <a:t>✅ </a:t>
            </a:r>
            <a:r>
              <a:rPr lang="en-US" b="1" dirty="0"/>
              <a:t>Book Contributor Dashboard: </a:t>
            </a:r>
            <a:r>
              <a:rPr lang="en-US" dirty="0"/>
              <a:t>Fully connected with authentication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dirty="0"/>
              <a:t>🔗 </a:t>
            </a:r>
            <a:r>
              <a:rPr lang="en-US" b="1" dirty="0"/>
              <a:t>Integration: </a:t>
            </a:r>
            <a:r>
              <a:rPr lang="en-US" dirty="0"/>
              <a:t>Authentication successfully linked with both dashboards</a:t>
            </a:r>
            <a:endParaRPr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72CF7F67-A4A7-A88B-08D0-B619CF279CE4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1003</Words>
  <Application>Microsoft Office PowerPoint</Application>
  <PresentationFormat>On-screen Show (4:3)</PresentationFormat>
  <Paragraphs>136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PowerPoint Presentation</vt:lpstr>
      <vt:lpstr> Problem Statement</vt:lpstr>
      <vt:lpstr>Objectives of the Project</vt:lpstr>
      <vt:lpstr>Existing System</vt:lpstr>
      <vt:lpstr>Proposed System</vt:lpstr>
      <vt:lpstr>System Architecture</vt:lpstr>
      <vt:lpstr>Modules and Description</vt:lpstr>
      <vt:lpstr>Technology Stack</vt:lpstr>
      <vt:lpstr>Implementation Status (50%)</vt:lpstr>
      <vt:lpstr>Demonstration</vt:lpstr>
      <vt:lpstr>Work Plan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Shakthivel K</dc:creator>
  <cp:keywords/>
  <dc:description>generated using python-pptx</dc:description>
  <cp:lastModifiedBy>Shakthivel K</cp:lastModifiedBy>
  <cp:revision>6</cp:revision>
  <dcterms:created xsi:type="dcterms:W3CDTF">2013-01-27T09:14:16Z</dcterms:created>
  <dcterms:modified xsi:type="dcterms:W3CDTF">2025-10-12T12:09:29Z</dcterms:modified>
  <cp:category/>
</cp:coreProperties>
</file>