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C631-E4E8-45D8-883C-2D3B6B4AF239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AD298-D52C-4574-B779-C3EA62FD4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57ADE30-96D3-EC89-4DDC-8F8E5257D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E0D0F00-2B55-957A-3234-CDB20EC783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E10F72E-FEEE-0743-0C48-C14AB6B2A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90AB3-D34C-4DB1-8A4C-747CAEBFD560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558CBEA-42A2-6B0C-120C-443313ACF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Calibri" panose="020F0502020204030204" pitchFamily="34" charset="0"/>
              </a:rPr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arbook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2" name="Image 1" descr="A close-up of a sign  AI-generated content may be incorrect.">
            <a:extLst>
              <a:ext uri="{FF2B5EF4-FFF2-40B4-BE49-F238E27FC236}">
                <a16:creationId xmlns:a16="http://schemas.microsoft.com/office/drawing/2014/main" id="{3CFA22BB-C6A1-C4A5-55F2-E00D974E41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283464"/>
            <a:ext cx="8540495" cy="12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BEB90-5E6A-2DD8-2895-3016CAC9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2614"/>
              </p:ext>
            </p:extLst>
          </p:nvPr>
        </p:nvGraphicFramePr>
        <p:xfrm>
          <a:off x="76200" y="1704992"/>
          <a:ext cx="8991599" cy="4978838"/>
        </p:xfrm>
        <a:graphic>
          <a:graphicData uri="http://schemas.openxmlformats.org/drawingml/2006/table">
            <a:tbl>
              <a:tblPr/>
              <a:tblGrid>
                <a:gridCol w="112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84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CSEP23506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743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Shakthi Vel 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1GA23CS151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Vignesh P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1GA23CS193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                      Full Stack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G62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“</a:t>
                      </a:r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BookMates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66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 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P Sushmita Singh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🖥️ </a:t>
            </a:r>
            <a:r>
              <a:rPr lang="en-US" b="1" dirty="0"/>
              <a:t>User Interface (UI): </a:t>
            </a:r>
            <a:r>
              <a:rPr lang="en-US" dirty="0"/>
              <a:t>Show landing page, authentication page,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dashboards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</a:t>
            </a:r>
            <a:r>
              <a:rPr lang="en-US" b="1" dirty="0"/>
              <a:t>Reader Dashboard: </a:t>
            </a:r>
            <a:r>
              <a:rPr lang="en-US" dirty="0"/>
              <a:t>Display book search, view, and request features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✍️ </a:t>
            </a:r>
            <a:r>
              <a:rPr lang="en-US" b="1" dirty="0"/>
              <a:t>Contributor Dashboard:</a:t>
            </a:r>
            <a:r>
              <a:rPr lang="en-US" dirty="0"/>
              <a:t> Demonstrate adding, managing, and tracking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        books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</a:t>
            </a:r>
            <a:r>
              <a:rPr lang="en-US" dirty="0"/>
              <a:t> Show authentication flow connecting readers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contributors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📊 </a:t>
            </a:r>
            <a:r>
              <a:rPr lang="en-US" b="1" dirty="0"/>
              <a:t>Module Outputs: </a:t>
            </a:r>
            <a:r>
              <a:rPr lang="en-US" dirty="0"/>
              <a:t>Display analytics, requests, and book exchange updates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5FD3B00-655A-A169-10EF-AAFEFD8578E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📝 Design remaining modules for full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☁️ Upload book details to the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📩 Manage book requests efficiently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🛠️ Test all modules for bugs and smooth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📈 Add analytics/dashboard for book usage and exchanges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B9359FD-22D4-F463-4A58-35AD01DDC9C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Conclusion</a:t>
            </a:r>
            <a:r>
              <a:rPr lang="en-US" sz="3600" dirty="0"/>
              <a:t>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240971"/>
            <a:ext cx="8763000" cy="5251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400" b="1" dirty="0"/>
              <a:t>Current Status:</a:t>
            </a:r>
            <a:endParaRPr lang="en-US" sz="8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✅ Landing page, authentication page, reader &amp; contributor dashboards designed and integrated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🔗 Authentication connected with dashboards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🖥️ Basic UI and module flows functional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b="1" dirty="0"/>
              <a:t>Expected Outcome by Next Review: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☁️ Upload book details to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📩 Manage requests and approvals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🔍 Implement book search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📊 Track books and monitor exchanges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🎨 Enhance UI/UX and add notifications for smoother experience</a:t>
            </a:r>
            <a:endParaRPr sz="1800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05F3854A-FB60-14B3-5BE0-46B95BF5663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8871856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Yoshida, M. Takahara, I. Tanev &amp; K.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Shimohara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“Reading Notes as Media to Enrich Communications between Reader and Book,” IEEE CSDE, 2020.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Jebamani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Punitha, N. Rajesh, T. Kavin &amp; K. U. A. Abdul Kalam, “Books Tracking and Review Application,” Sri Sai Ram Engineering College, 2022.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Sudharson, H. A. Prasad &amp; S. Smriti, “A Survey on Reader’s Society: New Social Network of Book Swapping Platform,” IEEE SCEECS, 2023.</a:t>
            </a:r>
          </a:p>
          <a:p>
            <a:pPr marL="0" indent="0" algn="just">
              <a:buNone/>
            </a:pPr>
            <a:endParaRPr lang="en-US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Jobst, D.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Atzberger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Henker, W. Scheibel &amp; J.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Döllner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OrderBookVis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Visualization Approach for Comparing Order Books,” IEEE ICBC, 2023.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Cui, P. Zhou, K. Li, B. Seng &amp; H. Cao, “Extracting Aspect Sentiment from Users’ Book Reviews for Recommendation,” CLNLP, 2024.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60A65ED5-7D81-30DD-C159-D6DCB84FAA4B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 </a:t>
            </a: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611086"/>
            <a:ext cx="857794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Readers, especially students, face high costs in accessing books.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Limited availability of diverse books in existing systems.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📖 Many books remain unused on shelves, while others lack access.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limited centralized and user-friendly platform for effective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Lack of tracking or analysis of book usage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Difficulty in finding specific books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Inefficient communication between contributors and readers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lang="en-US" sz="2000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05B75FBB-60A5-6951-5AED-B13D993E672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To design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online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To enable users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request, and swap books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To provide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book exchanges.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To build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promotes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collaboration and sharing.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To encourage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sustainability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book swapping.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8D319AC0-3121-4B99-265F-0E6D4D114E3A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lang="en-IN" sz="36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197430"/>
            <a:ext cx="8948057" cy="53859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sz="2600" b="1" dirty="0"/>
              <a:t>Current System</a:t>
            </a:r>
            <a:endParaRPr sz="2600" b="1" dirty="0"/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 err="1"/>
              <a:t>NearBook</a:t>
            </a:r>
            <a:r>
              <a:rPr lang="en-US" sz="2200" dirty="0"/>
              <a:t> allows users to buy, sell, or donate used books through a mobile app by uploading book details and connecting directly with nearby buyers or sellers for in-person exchanges. </a:t>
            </a:r>
            <a:r>
              <a:rPr lang="en-US" sz="2200" b="1" dirty="0"/>
              <a:t>Link :</a:t>
            </a:r>
            <a:r>
              <a:rPr lang="en-US" sz="2000" dirty="0" err="1">
                <a:hlinkClick r:id="rId2"/>
              </a:rPr>
              <a:t>NearBook</a:t>
            </a:r>
            <a:r>
              <a:rPr lang="en-US" sz="2000" dirty="0">
                <a:hlinkClick r:id="rId2"/>
              </a:rPr>
              <a:t> - Buy, sell, donate used books nearby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600" b="1" dirty="0"/>
              <a:t>Limitations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📊 No dashboard for book readers or contributors.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📈 For book contributors, no analysis is available on exchanges, views, or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      engagement.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⭐ No rating or review system for sellers or contributors, affecting trust.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📱 Limited platform support—may be only mobile app, no web version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32F52377-3D04-E5E5-63C7-F1BF7CEED4BD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Centralized platform accessible across devices.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🧑‍🏫Separate dashboards for readers and contributors.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📊 Analytics for contributors to monitor exchanges, views, and engagement.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👥 Reviews, ratings, and community interactions to build trust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🌱 Encourages continuous sharing and reuse of books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35C93DF-71F4-2FAD-8203-5F93F2846B6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System Architecture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00F5F43-5AE3-7915-8A44-75F495B2E293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33AA9C-F659-2C27-E277-0AB45781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" y="1752601"/>
            <a:ext cx="8609600" cy="3418114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C593CC29-57ED-A977-164D-591C9802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20734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Book Exchange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Modules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1197429"/>
            <a:ext cx="8752115" cy="52954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User (Interface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Interacts via web/mobile app.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Can register, login, search, request exchanges, and receive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Book Exchange Platform (Front-End)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Register/Login to platform.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Request exchanges &amp; search books.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 recommendations &amp;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Application Server (Core Platform)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Handles book listing, exchange requests &amp; approvals.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Request Module for managing transactions.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&amp; Rating system for trust building.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Database (Storage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profile &amp; activity.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Book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details &amp; availability.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Records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pending &amp; completed.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Feedback &amp; Ratings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trust management.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17ABAFA-7726-606E-F867-7FB1B41150C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or Laptop for development and server hosting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+ Tailwind CSS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Express.js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Version Control &amp; Collaboration: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(local version control), GitHub    (remote repository &amp;  team collaboration)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AA68635-1F79-51A6-E70E-1046B21ED4C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Implementation Status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Landing Page: </a:t>
            </a:r>
            <a:r>
              <a:rPr lang="en-US" dirty="0"/>
              <a:t>Completed and functional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Authentication Page: </a:t>
            </a:r>
            <a:r>
              <a:rPr lang="en-US" dirty="0"/>
              <a:t>User login/signup implemented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Reader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Contributor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 </a:t>
            </a:r>
            <a:r>
              <a:rPr lang="en-US" dirty="0"/>
              <a:t>Authentication Process successfully linked with both</a:t>
            </a:r>
          </a:p>
          <a:p>
            <a:pPr marL="0" indent="0" algn="just"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                             dashboards.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CF7F67-A4A7-A88B-08D0-B619CF279CE4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1020</Words>
  <Application>Microsoft Office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 Problem Statement</vt:lpstr>
      <vt:lpstr>Objectives of the Project</vt:lpstr>
      <vt:lpstr>Existing System</vt:lpstr>
      <vt:lpstr>Proposed System</vt:lpstr>
      <vt:lpstr>System Architecture</vt:lpstr>
      <vt:lpstr>Modules and Description</vt:lpstr>
      <vt:lpstr>Technology Stack</vt:lpstr>
      <vt:lpstr>Implementation Status (50%)</vt:lpstr>
      <vt:lpstr>Demonstration</vt:lpstr>
      <vt:lpstr>Work Plan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Shakthivel K</dc:creator>
  <cp:keywords/>
  <dc:description>generated using python-pptx</dc:description>
  <cp:lastModifiedBy>Shakthivel K</cp:lastModifiedBy>
  <cp:revision>9</cp:revision>
  <dcterms:created xsi:type="dcterms:W3CDTF">2013-01-27T09:14:16Z</dcterms:created>
  <dcterms:modified xsi:type="dcterms:W3CDTF">2025-10-13T14:09:01Z</dcterms:modified>
  <cp:category/>
</cp:coreProperties>
</file>