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 VIGNESHPANDIYAN S-2021303045-CHEMICAL ENGINEERING,AC TECH,ANNA UNIVERSITY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21</TotalTime>
  <Words>1432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VIGNESHPANDIYAN</dc:creator>
  <cp:lastModifiedBy>VIGNESHPANDIYAN S</cp:lastModifiedBy>
  <cp:revision>825</cp:revision>
  <dcterms:created xsi:type="dcterms:W3CDTF">2024-04-01T16:53:49Z</dcterms:created>
  <dcterms:modified xsi:type="dcterms:W3CDTF">2024-04-29T19:17:07Z</dcterms:modified>
</cp:coreProperties>
</file>