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PDF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Converted from f1cc3fbb-0282-47e0-b79e-afe1ce26dd35.pdf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