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931" y="187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3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2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104863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6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47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487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868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691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54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439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357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584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49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raphic 7"/>
          <p:cNvPicPr>
            <a:picLocks noChangeAspect="1"/>
          </p:cNvPicPr>
          <p:nvPr userDrawn="1"/>
        </p:nvPicPr>
        <p:blipFill rotWithShape="1">
          <a:blip r:embed="rId2"/>
          <a:srcRect l="1955" t="41988" r="53993" b="33420"/>
          <a:stretch>
            <a:fillRect/>
          </a:stretch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2097153" name="Graphic 8"/>
          <p:cNvPicPr>
            <a:picLocks noChangeAspect="1"/>
          </p:cNvPicPr>
          <p:nvPr userDrawn="1"/>
        </p:nvPicPr>
        <p:blipFill rotWithShape="1">
          <a:blip r:embed="rId3"/>
          <a:srcRect l="25445" t="24819" r="46503"/>
          <a:stretch>
            <a:fillRect/>
          </a:stretch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48581" name="Title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582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097154" name="Graphic 6"/>
          <p:cNvPicPr>
            <a:picLocks noChangeAspect="1"/>
          </p:cNvPicPr>
          <p:nvPr userDrawn="1"/>
        </p:nvPicPr>
        <p:blipFill rotWithShape="1">
          <a:blip r:embed="rId2"/>
          <a:srcRect l="18454" t="1728"/>
          <a:stretch>
            <a:fillRect/>
          </a:stretch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3783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raphic 8"/>
          <p:cNvPicPr>
            <a:picLocks noChangeAspect="1"/>
          </p:cNvPicPr>
          <p:nvPr userDrawn="1"/>
        </p:nvPicPr>
        <p:blipFill rotWithShape="1">
          <a:blip r:embed="rId2"/>
          <a:srcRect l="44533" t="18691" r="1" b="-131"/>
          <a:stretch>
            <a:fillRect/>
          </a:stretch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097165" name="Graphic 9"/>
          <p:cNvPicPr>
            <a:picLocks noChangeAspect="1"/>
          </p:cNvPicPr>
          <p:nvPr userDrawn="1"/>
        </p:nvPicPr>
        <p:blipFill rotWithShape="1">
          <a:blip r:embed="rId3"/>
          <a:srcRect l="4151" r="18577"/>
          <a:stretch>
            <a:fillRect/>
          </a:stretch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104861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14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raphic 6"/>
          <p:cNvPicPr>
            <a:picLocks noChangeAspect="1"/>
          </p:cNvPicPr>
          <p:nvPr userDrawn="1"/>
        </p:nvPicPr>
        <p:blipFill rotWithShape="1">
          <a:blip r:embed="rId2"/>
          <a:srcRect l="13300" t="13815"/>
          <a:stretch>
            <a:fillRect/>
          </a:stretch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104860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0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Graphic 7"/>
          <p:cNvPicPr>
            <a:picLocks noChangeAspect="1"/>
          </p:cNvPicPr>
          <p:nvPr userDrawn="1"/>
        </p:nvPicPr>
        <p:blipFill rotWithShape="1">
          <a:blip r:embed="rId2"/>
          <a:srcRect l="15158" t="-5374" b="78533"/>
          <a:stretch>
            <a:fillRect/>
          </a:stretch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1048621" name="Title 1"/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2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3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raphic 2"/>
          <p:cNvPicPr>
            <a:picLocks noChangeAspect="1"/>
          </p:cNvPicPr>
          <p:nvPr userDrawn="1"/>
        </p:nvPicPr>
        <p:blipFill rotWithShape="1">
          <a:blip r:embed="rId2"/>
          <a:srcRect l="45239"/>
          <a:stretch>
            <a:fillRect/>
          </a:stretch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2097162" name="Graphic 8"/>
          <p:cNvPicPr>
            <a:picLocks noChangeAspect="1"/>
          </p:cNvPicPr>
          <p:nvPr userDrawn="1"/>
        </p:nvPicPr>
        <p:blipFill rotWithShape="1">
          <a:blip r:embed="rId3"/>
          <a:srcRect b="2330"/>
          <a:stretch>
            <a:fillRect/>
          </a:stretch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1048607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08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raphic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9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Graphic 7"/>
          <p:cNvPicPr>
            <a:picLocks noChangeAspect="1"/>
          </p:cNvPicPr>
          <p:nvPr userDrawn="1"/>
        </p:nvPicPr>
        <p:blipFill rotWithShape="1">
          <a:blip r:embed="rId2"/>
          <a:srcRect l="1981" t="40714" r="61027" b="44471"/>
          <a:stretch>
            <a:fillRect/>
          </a:stretch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2097170" name="Graphic 8"/>
          <p:cNvPicPr>
            <a:picLocks noChangeAspect="1"/>
          </p:cNvPicPr>
          <p:nvPr userDrawn="1"/>
        </p:nvPicPr>
        <p:blipFill rotWithShape="1">
          <a:blip r:embed="rId3"/>
          <a:srcRect l="18883" t="18052" r="46636"/>
          <a:stretch>
            <a:fillRect/>
          </a:stretch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48624" name="Title 9"/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2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6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raphic 7"/>
          <p:cNvPicPr>
            <a:picLocks noChangeAspect="1"/>
          </p:cNvPicPr>
          <p:nvPr userDrawn="1"/>
        </p:nvPicPr>
        <p:blipFill rotWithShape="1">
          <a:blip r:embed="rId2"/>
          <a:srcRect l="67703" t="485" b="67543"/>
          <a:stretch>
            <a:fillRect/>
          </a:stretch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1048601" name="Title 8"/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02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0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raphic 1"/>
          <p:cNvPicPr>
            <a:picLocks noChangeAspect="1"/>
          </p:cNvPicPr>
          <p:nvPr userDrawn="1"/>
        </p:nvPicPr>
        <p:blipFill rotWithShape="1">
          <a:blip r:embed="rId2"/>
          <a:srcRect r="55824" b="26760"/>
          <a:stretch>
            <a:fillRect/>
          </a:stretch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048616" name="Rectangle 13"/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67" name="Graphic 8"/>
          <p:cNvPicPr>
            <a:picLocks noChangeAspect="1"/>
          </p:cNvPicPr>
          <p:nvPr userDrawn="1"/>
        </p:nvPicPr>
        <p:blipFill rotWithShape="1">
          <a:blip r:embed="rId2"/>
          <a:srcRect t="60903" r="75060" b="10347"/>
          <a:stretch>
            <a:fillRect/>
          </a:stretch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48617" name="Title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18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19" name="Table Placeholder 12"/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raphic 7"/>
          <p:cNvPicPr>
            <a:picLocks noChangeAspect="1"/>
          </p:cNvPicPr>
          <p:nvPr userDrawn="1"/>
        </p:nvPicPr>
        <p:blipFill rotWithShape="1">
          <a:blip r:embed="rId2"/>
          <a:srcRect l="18883" t="34408" r="46636" b="1"/>
          <a:stretch>
            <a:fillRect/>
          </a:stretch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2097158" name="Graphic 8"/>
          <p:cNvPicPr>
            <a:picLocks noChangeAspect="1"/>
          </p:cNvPicPr>
          <p:nvPr userDrawn="1"/>
        </p:nvPicPr>
        <p:blipFill rotWithShape="1">
          <a:blip r:embed="rId3"/>
          <a:srcRect l="29718" t="47145" r="39389" b="8754"/>
          <a:stretch>
            <a:fillRect/>
          </a:stretch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48597" name="Title 9"/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598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9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raphic 2"/>
          <p:cNvPicPr>
            <a:picLocks noChangeAspect="1"/>
          </p:cNvPicPr>
          <p:nvPr userDrawn="1"/>
        </p:nvPicPr>
        <p:blipFill rotWithShape="1">
          <a:blip r:embed="rId2"/>
          <a:srcRect l="18883" t="18052" r="46636"/>
          <a:stretch>
            <a:fillRect/>
          </a:stretch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48610" name="Title 6"/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11" name="Table Placeholder 8"/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804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6"/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97156" name="Graphic 1"/>
          <p:cNvPicPr>
            <a:picLocks noChangeAspect="1"/>
          </p:cNvPicPr>
          <p:nvPr userDrawn="1"/>
        </p:nvPicPr>
        <p:blipFill rotWithShape="1">
          <a:blip r:embed="rId2"/>
          <a:srcRect l="4151" r="18577"/>
          <a:stretch>
            <a:fillRect/>
          </a:stretch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94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504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372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69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255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40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kaggle.com/datasets/paultimothymooney/chest-xray-pneumo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7"/>
          <p:cNvSpPr txBox="1"/>
          <p:nvPr/>
        </p:nvSpPr>
        <p:spPr>
          <a:xfrm>
            <a:off x="2274035" y="66855"/>
            <a:ext cx="7483445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latin typeface="Roman"/>
              </a:rPr>
              <a:t>PNEUMONIA DETECTION WITH MACHINE LEARNING</a:t>
            </a:r>
            <a:endParaRPr lang="en-IE" sz="2400" b="1" dirty="0">
              <a:latin typeface="Roman"/>
            </a:endParaRPr>
          </a:p>
        </p:txBody>
      </p:sp>
      <p:sp>
        <p:nvSpPr>
          <p:cNvPr id="1048586" name="TextBox 8"/>
          <p:cNvSpPr txBox="1"/>
          <p:nvPr/>
        </p:nvSpPr>
        <p:spPr>
          <a:xfrm>
            <a:off x="772769" y="651249"/>
            <a:ext cx="106267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Problem Statement:</a:t>
            </a:r>
          </a:p>
          <a:p>
            <a:r>
              <a:rPr lang="en-US" dirty="0"/>
              <a:t>This project aims to develop an automated system for detecting pneumonia from chest X-ray images using deep learning. The system classifies images into three categories: Bacterial Pneumonia, Viral Pneumonia, and Normal. The objective is to provide a reliable, real-time diagnostic tool that is accessible through a web application, improving the speed and accuracy of pneumonia detection.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Algorithm Used</a:t>
            </a:r>
            <a:r>
              <a:rPr lang="en-US" dirty="0"/>
              <a:t>:</a:t>
            </a:r>
          </a:p>
          <a:p>
            <a:r>
              <a:rPr lang="en-US" dirty="0"/>
              <a:t>The project utilizes a Convolutional Neural Network (CNN) based on the VGG16 architecture, pre-trained on ImageNet. The model is fine-tuned with image preprocessing techniques like rescaling, shear transformation, and zoom augmentation. A custom dense layer is added for classification, and the model is optimized with categorical cross-entropy loss and the Adam optimizer.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Dataset: </a:t>
            </a:r>
          </a:p>
          <a:p>
            <a:r>
              <a:rPr lang="en-US" dirty="0"/>
              <a:t>Kaggle(Medeley data)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https://www.kaggle.com/datasets/paultimothymooney/chest-xray-pneumonia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Expected Output:</a:t>
            </a:r>
          </a:p>
          <a:p>
            <a:r>
              <a:rPr lang="en-US" dirty="0"/>
              <a:t>The system is expected to classify chest X-ray images accurately into Bacterial Pneumonia, Viral Pneumonia, or Normal categories. The results will be displayed via a Streamlit web application, where users can input an image URL and receive a real-time classification along with the corresponding image, offering a user-friendly and efficient diagnostic tool for pneumonia detection.  </a:t>
            </a:r>
            <a:r>
              <a:rPr lang="en-US" b="1" dirty="0"/>
              <a:t>(BY--- 2320030126, 2320030038, 2320030130)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33FD34-5784-4409-A688-AB3CF601B4A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230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Roman</vt:lpstr>
      <vt:lpstr>Organic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doondi aluru</dc:creator>
  <cp:lastModifiedBy>Vignesh Reddy Yadamakanti</cp:lastModifiedBy>
  <cp:revision>1</cp:revision>
  <dcterms:created xsi:type="dcterms:W3CDTF">2024-08-23T06:38:16Z</dcterms:created>
  <dcterms:modified xsi:type="dcterms:W3CDTF">2024-10-02T07:27:18Z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121e6413053c48b38def4428ec9648c4</vt:lpwstr>
  </property>
</Properties>
</file>