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80" autoAdjust="0"/>
  </p:normalViewPr>
  <p:slideViewPr>
    <p:cSldViewPr snapToGrid="0">
      <p:cViewPr varScale="1">
        <p:scale>
          <a:sx n="63" d="100"/>
          <a:sy n="63" d="100"/>
        </p:scale>
        <p:origin x="-22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4/4/2024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VIGNESH S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 University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ELECTRICAL AND ELECTRONIC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=""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=""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=""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="" xmlns:a16="http://schemas.microsoft.com/office/drawing/2014/main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="" xmlns:a16="http://schemas.microsoft.com/office/drawing/2014/main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167</TotalTime>
  <Words>582</Words>
  <Application>Microsoft Office PowerPoint</Application>
  <PresentationFormat>Custom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Slide 11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PARTHIBAN L</cp:lastModifiedBy>
  <cp:revision>39</cp:revision>
  <dcterms:created xsi:type="dcterms:W3CDTF">2021-05-26T16:50:10Z</dcterms:created>
  <dcterms:modified xsi:type="dcterms:W3CDTF">2024-04-04T18:17:17Z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