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 dirty="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4311041" y="3158605"/>
            <a:ext cx="59848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Vignesh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    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3122015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    : Commerce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             : Prof.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Dhanapalan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science and Management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214813" y="4851366"/>
            <a:ext cx="641955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F10D5-A2FE-3C4A-304F-F0DBEB70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244" y="2855986"/>
            <a:ext cx="8881727" cy="1477328"/>
          </a:xfrm>
        </p:spPr>
        <p:txBody>
          <a:bodyPr/>
          <a:lstStyle/>
          <a:p>
            <a:r>
              <a:rPr lang="en-US" b="0"/>
              <a:t>THANK YOU </a:t>
            </a:r>
            <a:br>
              <a:rPr lang="en-US" b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Guest User</cp:lastModifiedBy>
  <cp:revision>9</cp:revision>
  <dcterms:modified xsi:type="dcterms:W3CDTF">2024-10-03T04:46:59Z</dcterms:modified>
</cp:coreProperties>
</file>