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V</a:t>
            </a:r>
            <a:r>
              <a:rPr sz="2400" lang="en-US" smtClean="0"/>
              <a:t>i</a:t>
            </a:r>
            <a:r>
              <a:rPr sz="2400" lang="en-US" smtClean="0"/>
              <a:t>G</a:t>
            </a:r>
            <a:r>
              <a:rPr sz="2400" lang="en-US" smtClean="0"/>
              <a:t>N</a:t>
            </a:r>
            <a:r>
              <a:rPr sz="2400" lang="en-US" smtClean="0"/>
              <a:t>E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0</a:t>
            </a:r>
            <a:r>
              <a:rPr dirty="0" sz="2400" lang="en-US" smtClean="0"/>
              <a:t>2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0</a:t>
            </a:r>
            <a:r>
              <a:rPr dirty="0" sz="2400" lang="en-US" smtClean="0"/>
              <a:t>2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3962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3647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681019"/>
            <a:ext cx="9829800" cy="2631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4409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2024-10-28T06:18:19Z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16e19e9992f749b88047ddc0a707adf1</vt:lpwstr>
  </property>
</Properties>
</file>