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5CC54-92E3-41FC-82CC-F2D49F6CA67E}" v="1" dt="2025-04-05T15:28:1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25hb@outlook.com" userId="8c92abb19ac26841" providerId="LiveId" clId="{0B55CC54-92E3-41FC-82CC-F2D49F6CA67E}"/>
    <pc:docChg chg="modSld">
      <pc:chgData name="Sathish25hb@outlook.com" userId="8c92abb19ac26841" providerId="LiveId" clId="{0B55CC54-92E3-41FC-82CC-F2D49F6CA67E}" dt="2025-04-05T15:28:48.194" v="24" actId="20577"/>
      <pc:docMkLst>
        <pc:docMk/>
      </pc:docMkLst>
      <pc:sldChg chg="addSp modSp mod">
        <pc:chgData name="Sathish25hb@outlook.com" userId="8c92abb19ac26841" providerId="LiveId" clId="{0B55CC54-92E3-41FC-82CC-F2D49F6CA67E}" dt="2025-04-05T15:28:48.194" v="24" actId="20577"/>
        <pc:sldMkLst>
          <pc:docMk/>
          <pc:sldMk cId="157803295" sldId="264"/>
        </pc:sldMkLst>
        <pc:spChg chg="add mod">
          <ac:chgData name="Sathish25hb@outlook.com" userId="8c92abb19ac26841" providerId="LiveId" clId="{0B55CC54-92E3-41FC-82CC-F2D49F6CA67E}" dt="2025-04-05T15:28:48.194" v="24" actId="20577"/>
          <ac:spMkLst>
            <pc:docMk/>
            <pc:sldMk cId="157803295" sldId="264"/>
            <ac:spMk id="5" creationId="{1EE7E7D5-C395-D42D-DB17-26B4BA45B670}"/>
          </ac:spMkLst>
        </pc:spChg>
        <pc:picChg chg="mod">
          <ac:chgData name="Sathish25hb@outlook.com" userId="8c92abb19ac26841" providerId="LiveId" clId="{0B55CC54-92E3-41FC-82CC-F2D49F6CA67E}" dt="2025-04-05T15:27:45.719" v="1" actId="1076"/>
          <ac:picMkLst>
            <pc:docMk/>
            <pc:sldMk cId="157803295" sldId="264"/>
            <ac:picMk id="4" creationId="{B9E52D38-EA32-479F-9365-1BF9B447D4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luAPUQUkIeluDIktS-SNOH0BVh3Shlo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gneshwar2004/AG./upload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211" y="12077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2512567" y="2635368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1827A-47F9-41A1-ABE9-EE9C4F2A610B}"/>
              </a:ext>
            </a:extLst>
          </p:cNvPr>
          <p:cNvSpPr txBox="1"/>
          <p:nvPr/>
        </p:nvSpPr>
        <p:spPr>
          <a:xfrm>
            <a:off x="5177006" y="3576302"/>
            <a:ext cx="6180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Energy Efficiency in Smart Buildings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FAD95-D922-4223-B9B3-FF02F4DFBF96}"/>
              </a:ext>
            </a:extLst>
          </p:cNvPr>
          <p:cNvSpPr txBox="1"/>
          <p:nvPr/>
        </p:nvSpPr>
        <p:spPr>
          <a:xfrm>
            <a:off x="3408873" y="2044752"/>
            <a:ext cx="609887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renewable energy sources (solar, wind)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anomaly detection and auto-correction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to large commercial complexes or smart cities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Feedback-based personalization for occupants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86A19-8990-4E30-A493-E756D1E488D5}"/>
              </a:ext>
            </a:extLst>
          </p:cNvPr>
          <p:cNvSpPr txBox="1"/>
          <p:nvPr/>
        </p:nvSpPr>
        <p:spPr>
          <a:xfrm>
            <a:off x="2958861" y="2131354"/>
            <a:ext cx="6747731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systems offer tangible improvements in energy efficiency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implementation in Singapore shows 20% energy savings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enhances operational control and sustainability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forward toward net-zero energy buildings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CCFB3-9FE4-42A4-B2CB-7EC493444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Buildings contribute ~40% of global energy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significantly optimize energy use in smart buildings.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case study highlights how AI enhances HVAC efficiency in commercial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analytics and automation drive energy savings and cost reductions.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16E173-7557-495F-BF4B-41FA7033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121376-B56C-4FB0-9DA0-3E8828B4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223" y="-169345"/>
            <a:ext cx="117447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B477A-69D9-46A6-912D-C419F7C739EA}"/>
              </a:ext>
            </a:extLst>
          </p:cNvPr>
          <p:cNvSpPr txBox="1"/>
          <p:nvPr/>
        </p:nvSpPr>
        <p:spPr>
          <a:xfrm>
            <a:off x="2772798" y="1854679"/>
            <a:ext cx="6931323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Buildings contribute ~40% of global energy consumption.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can significantly optimize energy use in smart buildings.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highlights how AI enhances HVAC efficiency in commercial spaces.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analytics and automation drive energy savings and cost reductions.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513C5-0F26-49EA-BC2D-1DA656E86AE4}"/>
              </a:ext>
            </a:extLst>
          </p:cNvPr>
          <p:cNvSpPr txBox="1"/>
          <p:nvPr/>
        </p:nvSpPr>
        <p:spPr>
          <a:xfrm>
            <a:off x="3040812" y="2516554"/>
            <a:ext cx="6098874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buildings are energy-intensive and inefficient.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control of HVAC systems leads to energy wastage.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goals require smarter, adaptive energy solutions.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87A00-8D95-4CE3-A39C-A4590C13A042}"/>
              </a:ext>
            </a:extLst>
          </p:cNvPr>
          <p:cNvSpPr txBox="1"/>
          <p:nvPr/>
        </p:nvSpPr>
        <p:spPr>
          <a:xfrm>
            <a:off x="2518913" y="2030486"/>
            <a:ext cx="682780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how AI improves energy efficiency in smart buildings.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predictive model for energy consumption.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actionable insights for facility managers.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with sustainability and cost-saving goals.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8891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C5469-2A22-477A-AE0C-BED033343561}"/>
              </a:ext>
            </a:extLst>
          </p:cNvPr>
          <p:cNvSpPr txBox="1"/>
          <p:nvPr/>
        </p:nvSpPr>
        <p:spPr>
          <a:xfrm>
            <a:off x="3040812" y="1941910"/>
            <a:ext cx="609887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energy consumption (hourly)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(temperature, humidity, wind)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years of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(day type, HVAC status, hour of day)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Normalization/scaling for model input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C753-D4C3-47C9-B370-847F67FB4AE3}"/>
              </a:ext>
            </a:extLst>
          </p:cNvPr>
          <p:cNvSpPr txBox="1"/>
          <p:nvPr/>
        </p:nvSpPr>
        <p:spPr>
          <a:xfrm>
            <a:off x="3403121" y="1938922"/>
            <a:ext cx="6098874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Regressor /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Occupancy, weather, time-based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consumption (kWh)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for real-time control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A26F-75B5-4FDC-B2A5-AE0CE44B4172}"/>
              </a:ext>
            </a:extLst>
          </p:cNvPr>
          <p:cNvSpPr txBox="1"/>
          <p:nvPr/>
        </p:nvSpPr>
        <p:spPr>
          <a:xfrm>
            <a:off x="3040812" y="2085570"/>
            <a:ext cx="6098874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RMSE, MAE, R² Score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Snapshot: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~15 kWh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Score: 0.87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features and energy 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52D38-EA32-479F-9365-1BF9B447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37" y="1769491"/>
            <a:ext cx="9372600" cy="2933574"/>
          </a:xfrm>
          <a:prstGeom prst="rect">
            <a:avLst/>
          </a:prstGeom>
        </p:spPr>
      </p:pic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494F09D3-3F40-4FF7-9D3A-D88C5C77FEA8}"/>
              </a:ext>
            </a:extLst>
          </p:cNvPr>
          <p:cNvSpPr txBox="1"/>
          <p:nvPr/>
        </p:nvSpPr>
        <p:spPr>
          <a:xfrm>
            <a:off x="3200400" y="4566611"/>
            <a:ext cx="6098874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https://colab.research.google.com/drive/1BluAPUQUkIeluDIktS-SNOH0BVh3Shlo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7E7D5-C395-D42D-DB17-26B4BA45B670}"/>
              </a:ext>
            </a:extLst>
          </p:cNvPr>
          <p:cNvSpPr txBox="1"/>
          <p:nvPr/>
        </p:nvSpPr>
        <p:spPr>
          <a:xfrm>
            <a:off x="3200400" y="5490193"/>
            <a:ext cx="609985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hlinkClick r:id="rId4"/>
              </a:rPr>
              <a:t>GITHUB LINK-Upload </a:t>
            </a:r>
            <a:r>
              <a:rPr lang="en-IN" dirty="0">
                <a:hlinkClick r:id="rId4"/>
              </a:rPr>
              <a:t>files · Vigneshwar2004/AG.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88</TotalTime>
  <Words>550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Sathish25hb@outlook.com</cp:lastModifiedBy>
  <cp:revision>18</cp:revision>
  <dcterms:created xsi:type="dcterms:W3CDTF">2024-12-31T09:40:01Z</dcterms:created>
  <dcterms:modified xsi:type="dcterms:W3CDTF">2025-04-05T15:28:50Z</dcterms:modified>
</cp:coreProperties>
</file>