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R.VIGNESHWARAN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/>
              <a:t> 312200449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67EE-1AB5-77BF-A05B-8324E657F7DE}"/>
              </a:ext>
            </a:extLst>
          </p:cNvPr>
          <p:cNvSpPr txBox="1"/>
          <p:nvPr/>
        </p:nvSpPr>
        <p:spPr>
          <a:xfrm>
            <a:off x="3045995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in Excel involves creating spreadsheets that represent real-world systems or processes to </a:t>
            </a:r>
            <a:r>
              <a:rPr lang="en-IN" sz="2800" b="1" dirty="0" err="1">
                <a:latin typeface="Abadi" panose="020B0604020104020204" pitchFamily="34" charset="0"/>
              </a:rPr>
              <a:t>analyze</a:t>
            </a:r>
            <a:r>
              <a:rPr lang="en-IN" sz="2800" b="1" dirty="0">
                <a:latin typeface="Abadi" panose="020B0604020104020204" pitchFamily="34" charset="0"/>
              </a:rPr>
              <a:t> and make decisions. Here’s a step-by-step guide to help you get started with a basic Excel </a:t>
            </a:r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project.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praveendinesh885@gmail.com</cp:lastModifiedBy>
  <cp:revision>14</cp:revision>
  <dcterms:created xsi:type="dcterms:W3CDTF">2024-03-29T15:07:22Z</dcterms:created>
  <dcterms:modified xsi:type="dcterms:W3CDTF">2024-08-30T05:21:16Z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