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2"/>
  </p:sldMasterIdLst>
  <p:notesMasterIdLst>
    <p:notesMasterId r:id="rId14"/>
  </p:notesMasterIdLst>
  <p:sldIdLst>
    <p:sldId id="345" r:id="rId3"/>
    <p:sldId id="346" r:id="rId4"/>
    <p:sldId id="347" r:id="rId5"/>
    <p:sldId id="348" r:id="rId6"/>
    <p:sldId id="349" r:id="rId7"/>
    <p:sldId id="350" r:id="rId8"/>
    <p:sldId id="351" r:id="rId9"/>
    <p:sldId id="352" r:id="rId10"/>
    <p:sldId id="353" r:id="rId11"/>
    <p:sldId id="354" r:id="rId12"/>
    <p:sldId id="35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N" dirty="0"/>
          </a:p>
        </p:txBody>
      </p:sp>
      <p:sp>
        <p:nvSpPr>
          <p:cNvPr id="1048612"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lstStyle/>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7980183" cy="13106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VIGNESHWARAN S</a:t>
            </a: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MECHANICAL DEPARTMENT</a:t>
            </a:r>
            <a:endParaRPr lang="zh-CN" altLang="en-US"/>
          </a:p>
        </p:txBody>
      </p:sp>
      <p:sp>
        <p:nvSpPr>
          <p:cNvPr id="1048679" name="TextBox 1048678"/>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2"/>
          <a:stretch>
            <a:fillRect/>
          </a:stretch>
        </p:blipFill>
        <p:spPr>
          <a:xfrm>
            <a:off x="424544" y="1518558"/>
            <a:ext cx="3494314" cy="1910442"/>
          </a:xfrm>
        </p:spPr>
      </p:pic>
      <p:pic>
        <p:nvPicPr>
          <p:cNvPr id="2097154" name="Picture 6"/>
          <p:cNvPicPr>
            <a:picLocks noChangeAspect="1"/>
          </p:cNvPicPr>
          <p:nvPr/>
        </p:nvPicPr>
        <p:blipFill>
          <a:blip r:embed="rId3"/>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4"/>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5"/>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6"/>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4662C2-9C59-4134-89CF-D67B5BA91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2024-04-03T03:51:24Z</dcterms:created>
  <dcterms:modified xsi:type="dcterms:W3CDTF">2024-04-05T05:57:44Z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0cde19385dae46f0bfe522672e6bb107</vt:lpwstr>
  </property>
  <property fmtid="{D5CDD505-2E9C-101B-9397-08002B2CF9AE}" pid="4" name="KSOProductBuildVer">
    <vt:lpwstr>1033-12.2.0.13489</vt:lpwstr>
  </property>
</Properties>
</file>