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CCD58-558B-40F0-824B-E2930B2DC79A}" v="27" dt="2024-04-03T14:48:03.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35265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MURUGADHARANI K</a:t>
            </a: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B2656E8E-A64F-B1E7-4428-9A49EE086E49}"/>
              </a:ext>
            </a:extLst>
          </p:cNvPr>
          <p:cNvSpPr>
            <a:spLocks noGrp="1" noChangeArrowheads="1"/>
          </p:cNvSpPr>
          <p:nvPr>
            <p:ph idx="1"/>
          </p:nvPr>
        </p:nvSpPr>
        <p:spPr bwMode="auto">
          <a:xfrm>
            <a:off x="581192" y="1578285"/>
            <a:ext cx="10687671" cy="226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3" name="TextBox 2">
            <a:extLst>
              <a:ext uri="{FF2B5EF4-FFF2-40B4-BE49-F238E27FC236}">
                <a16:creationId xmlns:a16="http://schemas.microsoft.com/office/drawing/2014/main" id="{EA383485-C224-B1D6-19E6-A10939C88CCC}"/>
              </a:ext>
            </a:extLst>
          </p:cNvPr>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482520"/>
            <a:ext cx="11029615" cy="4673324"/>
          </a:xfrm>
        </p:spPr>
        <p:txBody>
          <a:bodyPr>
            <a:normAutofit fontScale="62500"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a:extLst>
              <a:ext uri="{FF2B5EF4-FFF2-40B4-BE49-F238E27FC236}">
                <a16:creationId xmlns:a16="http://schemas.microsoft.com/office/drawing/2014/main" id="{BB98D56B-55CC-22AF-28E9-76B304633D2B}"/>
              </a:ext>
            </a:extLst>
          </p:cNvPr>
          <p:cNvPicPr>
            <a:picLocks noGrp="1" noChangeAspect="1"/>
          </p:cNvPicPr>
          <p:nvPr>
            <p:ph idx="1"/>
          </p:nvPr>
        </p:nvPicPr>
        <p:blipFill>
          <a:blip r:embed="rId2"/>
          <a:stretch>
            <a:fillRect/>
          </a:stretch>
        </p:blipFill>
        <p:spPr>
          <a:xfrm>
            <a:off x="424544" y="1518558"/>
            <a:ext cx="3494314" cy="1910442"/>
          </a:xfrm>
        </p:spPr>
      </p:pic>
      <p:pic>
        <p:nvPicPr>
          <p:cNvPr id="7" name="Picture 6">
            <a:extLst>
              <a:ext uri="{FF2B5EF4-FFF2-40B4-BE49-F238E27FC236}">
                <a16:creationId xmlns:a16="http://schemas.microsoft.com/office/drawing/2014/main" id="{F4014E40-D8F0-8F13-69B4-E5026DAB6976}"/>
              </a:ext>
            </a:extLst>
          </p:cNvPr>
          <p:cNvPicPr>
            <a:picLocks noChangeAspect="1"/>
          </p:cNvPicPr>
          <p:nvPr/>
        </p:nvPicPr>
        <p:blipFill>
          <a:blip r:embed="rId3"/>
          <a:stretch>
            <a:fillRect/>
          </a:stretch>
        </p:blipFill>
        <p:spPr>
          <a:xfrm>
            <a:off x="4523015" y="1518558"/>
            <a:ext cx="3750129" cy="1910442"/>
          </a:xfrm>
          <a:prstGeom prst="rect">
            <a:avLst/>
          </a:prstGeom>
        </p:spPr>
      </p:pic>
      <p:pic>
        <p:nvPicPr>
          <p:cNvPr id="9" name="Picture 8">
            <a:extLst>
              <a:ext uri="{FF2B5EF4-FFF2-40B4-BE49-F238E27FC236}">
                <a16:creationId xmlns:a16="http://schemas.microsoft.com/office/drawing/2014/main" id="{C97FC270-412F-78EA-31DC-7B2D0D015182}"/>
              </a:ext>
            </a:extLst>
          </p:cNvPr>
          <p:cNvPicPr>
            <a:picLocks noChangeAspect="1"/>
          </p:cNvPicPr>
          <p:nvPr/>
        </p:nvPicPr>
        <p:blipFill>
          <a:blip r:embed="rId4"/>
          <a:stretch>
            <a:fillRect/>
          </a:stretch>
        </p:blipFill>
        <p:spPr>
          <a:xfrm>
            <a:off x="8670471" y="1518559"/>
            <a:ext cx="3298372" cy="1910442"/>
          </a:xfrm>
          <a:prstGeom prst="rect">
            <a:avLst/>
          </a:prstGeom>
        </p:spPr>
      </p:pic>
      <p:pic>
        <p:nvPicPr>
          <p:cNvPr id="11" name="Picture 10">
            <a:extLst>
              <a:ext uri="{FF2B5EF4-FFF2-40B4-BE49-F238E27FC236}">
                <a16:creationId xmlns:a16="http://schemas.microsoft.com/office/drawing/2014/main" id="{1CD90832-B2C2-AA2A-E37A-14E3AE4D25A4}"/>
              </a:ext>
            </a:extLst>
          </p:cNvPr>
          <p:cNvPicPr>
            <a:picLocks noChangeAspect="1"/>
          </p:cNvPicPr>
          <p:nvPr/>
        </p:nvPicPr>
        <p:blipFill>
          <a:blip r:embed="rId5"/>
          <a:stretch>
            <a:fillRect/>
          </a:stretch>
        </p:blipFill>
        <p:spPr>
          <a:xfrm>
            <a:off x="424545" y="4367479"/>
            <a:ext cx="3494313" cy="1910442"/>
          </a:xfrm>
          <a:prstGeom prst="rect">
            <a:avLst/>
          </a:prstGeom>
        </p:spPr>
      </p:pic>
      <p:pic>
        <p:nvPicPr>
          <p:cNvPr id="13" name="Picture 12">
            <a:extLst>
              <a:ext uri="{FF2B5EF4-FFF2-40B4-BE49-F238E27FC236}">
                <a16:creationId xmlns:a16="http://schemas.microsoft.com/office/drawing/2014/main" id="{7726FF84-366D-342F-F7BB-FA126600D909}"/>
              </a:ext>
            </a:extLst>
          </p:cNvPr>
          <p:cNvPicPr>
            <a:picLocks noChangeAspect="1"/>
          </p:cNvPicPr>
          <p:nvPr/>
        </p:nvPicPr>
        <p:blipFill>
          <a:blip r:embed="rId6"/>
          <a:stretch>
            <a:fillRect/>
          </a:stretch>
        </p:blipFill>
        <p:spPr>
          <a:xfrm>
            <a:off x="4523015" y="4367478"/>
            <a:ext cx="3750129" cy="1910442"/>
          </a:xfrm>
          <a:prstGeom prst="rect">
            <a:avLst/>
          </a:prstGeom>
        </p:spPr>
      </p:pic>
      <p:pic>
        <p:nvPicPr>
          <p:cNvPr id="15" name="Picture 14">
            <a:extLst>
              <a:ext uri="{FF2B5EF4-FFF2-40B4-BE49-F238E27FC236}">
                <a16:creationId xmlns:a16="http://schemas.microsoft.com/office/drawing/2014/main" id="{AB7D18A8-B28A-77A7-EB53-BC943139833D}"/>
              </a:ext>
            </a:extLst>
          </p:cNvPr>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Rectangle 1">
            <a:extLst>
              <a:ext uri="{FF2B5EF4-FFF2-40B4-BE49-F238E27FC236}">
                <a16:creationId xmlns:a16="http://schemas.microsoft.com/office/drawing/2014/main" id="{12CC8919-01D4-600F-BE3D-F81FCC6AEBD8}"/>
              </a:ext>
            </a:extLst>
          </p:cNvPr>
          <p:cNvSpPr>
            <a:spLocks noGrp="1" noChangeArrowheads="1"/>
          </p:cNvSpPr>
          <p:nvPr>
            <p:ph idx="1"/>
          </p:nvPr>
        </p:nvSpPr>
        <p:spPr bwMode="auto">
          <a:xfrm>
            <a:off x="581192" y="317702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F40A06-497D-F5BC-F297-1CE4859AA8CC}"/>
              </a:ext>
            </a:extLst>
          </p:cNvPr>
          <p:cNvSpPr>
            <a:spLocks noChangeArrowheads="1"/>
          </p:cNvSpPr>
          <p:nvPr/>
        </p:nvSpPr>
        <p:spPr bwMode="auto">
          <a:xfrm>
            <a:off x="3014133" y="435890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9479E7C-9971-E068-C9A7-5559DB8DB6BD}"/>
              </a:ext>
            </a:extLst>
          </p:cNvPr>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4" name="TextBox 3">
            <a:extLst>
              <a:ext uri="{FF2B5EF4-FFF2-40B4-BE49-F238E27FC236}">
                <a16:creationId xmlns:a16="http://schemas.microsoft.com/office/drawing/2014/main" id="{C8DDBB71-3630-9FB6-6F4C-2DFC42B88BE4}"/>
              </a:ext>
            </a:extLst>
          </p:cNvPr>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Project template</Template>
  <TotalTime>0</TotalTime>
  <Words>512</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Muruga Dharani</cp:lastModifiedBy>
  <cp:revision>1</cp:revision>
  <dcterms:created xsi:type="dcterms:W3CDTF">2024-04-03T14:51:24Z</dcterms:created>
  <dcterms:modified xsi:type="dcterms:W3CDTF">2024-04-03T14:51:55Z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4A440C83573840C29AF009FB3EF5953F_12</vt:lpwstr>
  </property>
  <property fmtid="{D5CDD505-2E9C-101B-9397-08002B2CF9AE}" pid="4" name="KSOProductBuildVer">
    <vt:lpwstr>1033-12.2.0.13489</vt:lpwstr>
  </property>
</Properties>
</file>