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0CA-F545-A6BE-9580CF6B738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0CA-F545-A6BE-9580CF6B738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00CA-F545-A6BE-9580CF6B738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00CA-F545-A6BE-9580CF6B738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dirty="0" err="1"/>
              <a:t>A.Vigneshwaran</a:t>
            </a:r>
            <a:endParaRPr lang="en-US" sz="2800" dirty="0"/>
          </a:p>
          <a:p>
            <a:r>
              <a:rPr lang="en-US" sz="2400" dirty="0"/>
              <a:t>REGISTER NO:</a:t>
            </a:r>
            <a:r>
              <a:rPr lang="en-IN" sz="2400" dirty="0"/>
              <a:t>312</a:t>
            </a:r>
            <a:r>
              <a:rPr lang="en-US" altLang="en-GB" sz="2400" dirty="0"/>
              <a:t>2124</a:t>
            </a:r>
            <a:r>
              <a:rPr lang="en-IN" altLang="en-GB" sz="2400" dirty="0"/>
              <a:t>54</a:t>
            </a:r>
            <a:endParaRPr sz="2800" dirty="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9T04:07:22Z</dcterms:created>
  <dcterms:modified xsi:type="dcterms:W3CDTF">2024-09-08T17: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