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830"/>
  </p:normalViewPr>
  <p:slideViewPr>
    <p:cSldViewPr snapToGrid="0">
      <p:cViewPr varScale="1">
        <p:scale>
          <a:sx n="70" d="100"/>
          <a:sy n="70" d="100"/>
        </p:scale>
        <p:origin x="-72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4/6/2024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xmlns=""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xmlns=""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xmlns=""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xmlns=""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xmlns=""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xmlns=""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xmlns=""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xmlns=""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xmlns=""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xmlns=""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xmlns=""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xmlns=""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xmlns=""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xmlns=""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xmlns=""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xmlns=""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xmlns=""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xmlns=""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xmlns=""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xmlns=""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xmlns=""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xmlns=""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xmlns=""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xmlns=""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xmlns=""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xmlns=""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xmlns=""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xmlns=""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xmlns=""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xmlns=""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xmlns=""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xmlns=""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xmlns=""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xmlns=""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xmlns=""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xmlns=""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xmlns=""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xmlns=""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xmlns=""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xmlns=""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xmlns=""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xmlns=""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xmlns=""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xmlns=""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xmlns=""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xmlns=""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xmlns=""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xmlns=""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xmlns=""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xmlns=""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xmlns=""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xmlns=""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xmlns=""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xmlns=""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xmlns=""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xmlns=""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xmlns=""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xmlns=""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xmlns=""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xmlns=""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xmlns=""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xmlns=""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xmlns=""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xmlns=""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xmlns=""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xmlns=""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xmlns=""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xmlns=""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xmlns=""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xmlns=""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xmlns=""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xmlns=""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xmlns=""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xmlns=""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xmlns=""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xmlns=""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xmlns=""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xmlns=""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xmlns=""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xmlns=""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xmlns=""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xmlns=""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xmlns=""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xmlns=""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xmlns=""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xmlns=""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xmlns=""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xmlns=""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xmlns=""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xmlns=""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xmlns=""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xmlns=""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xmlns=""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xmlns=""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xmlns=""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xmlns=""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xmlns=""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xmlns=""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xmlns=""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xmlns=""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xmlns=""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xmlns=""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xmlns=""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xmlns=""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xmlns=""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xmlns=""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xmlns=""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xmlns=""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xmlns=""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xmlns=""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xmlns=""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xmlns=""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xmlns=""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xmlns=""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xmlns=""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xmlns=""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xmlns=""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xmlns=""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xmlns=""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xmlns=""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xmlns=""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xmlns=""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xmlns=""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xmlns=""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xmlns=""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xmlns=""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xmlns=""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xmlns=""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xmlns=""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xmlns=""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xmlns=""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xmlns=""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xmlns=""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xmlns=""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xmlns=""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xmlns=""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xmlns=""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xmlns=""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xmlns=""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xmlns=""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xmlns=""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xmlns=""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xmlns=""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xmlns=""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xmlns=""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xmlns=""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xmlns=""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xmlns=""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xmlns=""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xmlns=""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xmlns=""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xmlns=""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xmlns=""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xmlns=""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xmlns=""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xmlns=""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xmlns=""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xmlns=""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xmlns=""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xmlns=""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xmlns="" id="{0847219B-2843-00E2-EE30-884E220C10B5}"/>
              </a:ext>
            </a:extLst>
          </p:cNvPr>
          <p:cNvSpPr>
            <a:spLocks noGrp="1"/>
          </p:cNvSpPr>
          <p:nvPr>
            <p:ph type="body" sz="quarter" idx="22"/>
          </p:nvPr>
        </p:nvSpPr>
        <p:spPr/>
        <p:txBody>
          <a:bodyPr/>
          <a:lstStyle/>
          <a:p>
            <a:pPr>
              <a:lnSpc>
                <a:spcPct val="150000"/>
              </a:lnSpc>
            </a:pPr>
            <a:r>
              <a:rPr lang="en-US" sz="2000" dirty="0" err="1" smtClean="0"/>
              <a:t>Vigneshwaran</a:t>
            </a:r>
            <a:r>
              <a:rPr lang="en-US" sz="2000" dirty="0" smtClean="0"/>
              <a:t> A</a:t>
            </a:r>
            <a:endParaRPr lang="en-US" sz="2000" dirty="0"/>
          </a:p>
          <a:p>
            <a:pPr>
              <a:lnSpc>
                <a:spcPct val="150000"/>
              </a:lnSpc>
            </a:pPr>
            <a:r>
              <a:rPr lang="en-US" sz="2000" smtClean="0"/>
              <a:t>720921104116</a:t>
            </a:r>
            <a:endParaRPr lang="en-US" sz="2000" dirty="0"/>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xmlns=""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spTree>
    <p:extLst>
      <p:ext uri="{BB962C8B-B14F-4D97-AF65-F5344CB8AC3E}">
        <p14:creationId xmlns:p14="http://schemas.microsoft.com/office/powerpoint/2010/main"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xmlns=""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xmlns=""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xmlns=""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B3B14BB-A930-2C5F-BA26-B6995AD663D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itle 1">
            <a:extLst>
              <a:ext uri="{FF2B5EF4-FFF2-40B4-BE49-F238E27FC236}">
                <a16:creationId xmlns:a16="http://schemas.microsoft.com/office/drawing/2014/main" xmlns=""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xmlns=""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xmlns=""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xmlns=""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xmlns=""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xmlns=""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xmlns=""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xmlns=""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xmlns=""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xmlns=""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xmlns=""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xmlns=""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xmlns=""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xmlns=""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xmlns=""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xmlns=""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xmlns=""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xmlns=""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xmlns=""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xmlns=""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a:extLst>
              <a:ext uri="{FF2B5EF4-FFF2-40B4-BE49-F238E27FC236}">
                <a16:creationId xmlns:a16="http://schemas.microsoft.com/office/drawing/2014/main" xmlns="" id="{1E3E49B0-B5F8-4599-418A-778F5F74C138}"/>
              </a:ext>
            </a:extLst>
          </p:cNvPr>
          <p:cNvPicPr>
            <a:picLocks noChangeAspect="1"/>
          </p:cNvPicPr>
          <p:nvPr/>
        </p:nvPicPr>
        <p:blipFill>
          <a:blip r:embed="rId2"/>
          <a:stretch>
            <a:fillRect/>
          </a:stretch>
        </p:blipFill>
        <p:spPr>
          <a:xfrm>
            <a:off x="642257" y="863286"/>
            <a:ext cx="10907486" cy="5482178"/>
          </a:xfrm>
          <a:prstGeom prst="rect">
            <a:avLst/>
          </a:prstGeom>
        </p:spPr>
      </p:pic>
    </p:spTree>
    <p:extLst>
      <p:ext uri="{BB962C8B-B14F-4D97-AF65-F5344CB8AC3E}">
        <p14:creationId xmlns:p14="http://schemas.microsoft.com/office/powerpoint/2010/main"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D5B1C92-4DBB-5B6D-0E1E-F76D6BF6D6AA}"/>
              </a:ext>
            </a:extLst>
          </p:cNvPr>
          <p:cNvPicPr>
            <a:picLocks noChangeAspect="1"/>
          </p:cNvPicPr>
          <p:nvPr/>
        </p:nvPicPr>
        <p:blipFill>
          <a:blip r:embed="rId2"/>
          <a:stretch>
            <a:fillRect/>
          </a:stretch>
        </p:blipFill>
        <p:spPr>
          <a:xfrm>
            <a:off x="289872" y="418193"/>
            <a:ext cx="11612256" cy="6021614"/>
          </a:xfrm>
          <a:prstGeom prst="rect">
            <a:avLst/>
          </a:prstGeom>
        </p:spPr>
      </p:pic>
    </p:spTree>
    <p:extLst>
      <p:ext uri="{BB962C8B-B14F-4D97-AF65-F5344CB8AC3E}">
        <p14:creationId xmlns:p14="http://schemas.microsoft.com/office/powerpoint/2010/main"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5022685-0B83-3006-0B0D-1C1ABA0DEE08}"/>
              </a:ext>
            </a:extLst>
          </p:cNvPr>
          <p:cNvPicPr>
            <a:picLocks noChangeAspect="1"/>
          </p:cNvPicPr>
          <p:nvPr/>
        </p:nvPicPr>
        <p:blipFill>
          <a:blip r:embed="rId2"/>
          <a:stretch>
            <a:fillRect/>
          </a:stretch>
        </p:blipFill>
        <p:spPr>
          <a:xfrm>
            <a:off x="337457" y="568178"/>
            <a:ext cx="11451772" cy="5721644"/>
          </a:xfrm>
          <a:prstGeom prst="rect">
            <a:avLst/>
          </a:prstGeom>
        </p:spPr>
      </p:pic>
    </p:spTree>
    <p:extLst>
      <p:ext uri="{BB962C8B-B14F-4D97-AF65-F5344CB8AC3E}">
        <p14:creationId xmlns:p14="http://schemas.microsoft.com/office/powerpoint/2010/main"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AB2E6AE-4DC4-F08C-C148-401C4A18A98C}"/>
              </a:ext>
            </a:extLst>
          </p:cNvPr>
          <p:cNvPicPr>
            <a:picLocks noChangeAspect="1"/>
          </p:cNvPicPr>
          <p:nvPr/>
        </p:nvPicPr>
        <p:blipFill>
          <a:blip r:embed="rId2"/>
          <a:stretch>
            <a:fillRect/>
          </a:stretch>
        </p:blipFill>
        <p:spPr>
          <a:xfrm>
            <a:off x="424543" y="409575"/>
            <a:ext cx="11342914" cy="6038849"/>
          </a:xfrm>
          <a:prstGeom prst="rect">
            <a:avLst/>
          </a:prstGeom>
        </p:spPr>
      </p:pic>
    </p:spTree>
    <p:extLst>
      <p:ext uri="{BB962C8B-B14F-4D97-AF65-F5344CB8AC3E}">
        <p14:creationId xmlns:p14="http://schemas.microsoft.com/office/powerpoint/2010/main"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xmlns=""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xmlns=""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xmlns=""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xmlns=""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9</a:t>
            </a:fld>
            <a:endParaRPr lang="en-US" dirty="0"/>
          </a:p>
        </p:txBody>
      </p:sp>
      <p:sp>
        <p:nvSpPr>
          <p:cNvPr id="2" name="Text Placeholder 71">
            <a:extLst>
              <a:ext uri="{FF2B5EF4-FFF2-40B4-BE49-F238E27FC236}">
                <a16:creationId xmlns:a16="http://schemas.microsoft.com/office/drawing/2014/main" xmlns=""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xmlns=""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r>
              <a:rPr lang="en-US" dirty="0"/>
              <a:t/>
            </a:r>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val="2636937334"/>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F64662-CC57-4897-90B9-1BAC0C42BA05}">
  <ds:schemaRefs>
    <ds:schemaRef ds:uri="http://schemas.microsoft.com/sharepoint/v3/contenttype/forms"/>
  </ds:schemaRefs>
</ds:datastoreItem>
</file>

<file path=customXml/itemProps2.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574</Words>
  <Application>Microsoft Office PowerPoint</Application>
  <PresentationFormat>Custom</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Notes Sharing Web Application</vt:lpstr>
      <vt:lpstr>PowerPoint Presentation</vt:lpstr>
      <vt:lpstr>Introduction to a Notes Sharing Web Application</vt:lpstr>
      <vt:lpstr>Key Features</vt:lpstr>
      <vt:lpstr>PowerPoint Presentation</vt:lpstr>
      <vt:lpstr>PowerPoint Presentation</vt:lpstr>
      <vt:lpstr>PowerPoint Presentation</vt:lpstr>
      <vt:lpstr>PowerPoint Presentation</vt:lpstr>
      <vt:lpstr>Use Cases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2024-04-06T04:36:50Z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