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p:scale>
          <a:sx n="103" d="100"/>
          <a:sy n="103" d="100"/>
        </p:scale>
        <p:origin x="-642" y="-72"/>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4/6/2024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dirty="0" err="1" smtClean="0">
                <a:solidFill>
                  <a:schemeClr val="tx1"/>
                </a:solidFill>
              </a:rPr>
              <a:t>Vigneshwaran</a:t>
            </a:r>
            <a:r>
              <a:rPr lang="en-US" sz="1100" dirty="0">
                <a:solidFill>
                  <a:schemeClr val="tx1"/>
                </a:solidFill>
              </a:rPr>
              <a:t> </a:t>
            </a:r>
            <a:r>
              <a:rPr lang="en-US" sz="1100" dirty="0" smtClean="0">
                <a:solidFill>
                  <a:schemeClr val="tx1"/>
                </a:solidFill>
              </a:rPr>
              <a:t>  </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720921104116</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smtClean="0">
                <a:solidFill>
                  <a:schemeClr val="tx1"/>
                </a:solidFill>
                <a:latin typeface="Arial"/>
                <a:ea typeface="Arial"/>
                <a:cs typeface="Arial"/>
                <a:sym typeface="Arial"/>
              </a:rPr>
              <a:t>Jct</a:t>
            </a:r>
            <a:r>
              <a:rPr lang="en-US" sz="1100" dirty="0" smtClean="0">
                <a:solidFill>
                  <a:schemeClr val="tx1"/>
                </a:solidFill>
              </a:rPr>
              <a:t> </a:t>
            </a:r>
            <a:r>
              <a:rPr lang="en-US" sz="1100" dirty="0">
                <a:solidFill>
                  <a:schemeClr val="tx1"/>
                </a:solidFill>
              </a:rPr>
              <a:t>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xmlns=""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xmlns=""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xmlns=""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xmlns=""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xmlns=""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xmlns=""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xmlns=""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xmlns=""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xmlns=""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xmlns=""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xmlns=""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170</TotalTime>
  <Words>1179</Words>
  <Application>Microsoft Office PowerPoint</Application>
  <PresentationFormat>On-screen Show (16:9)</PresentationFormat>
  <Paragraphs>71</Paragraphs>
  <Slides>16</Slides>
  <Notes>10</Notes>
  <HiddenSlides>0</HiddenSlides>
  <MMClips>0</MMClips>
  <ScaleCrop>false</ScaleCrop>
  <HeadingPairs>
    <vt:vector size="6" baseType="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18"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Windows User</cp:lastModifiedBy>
  <cp:revision>12</cp:revision>
  <dcterms:modified xsi:type="dcterms:W3CDTF">2024-04-06T07:00:19Z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