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66" d="100"/>
          <a:sy n="16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60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Custom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Clojure-101</dc:title>
  <dc:subject>PptxGenJS Presentation</dc:subject>
  <dc:creator>VigneshwaranJheyaraman</dc:creator>
  <cp:lastModifiedBy>Jheyaraman, Vigneshwaran</cp:lastModifiedBy>
  <cp:revision>2</cp:revision>
  <dcterms:created xsi:type="dcterms:W3CDTF">2025-03-13T06:59:15Z</dcterms:created>
  <dcterms:modified xsi:type="dcterms:W3CDTF">2025-03-13T06:59:40Z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SetDate">
    <vt:lpwstr>2025-03-13T06:59:36Z</vt:lpwstr>
  </property>
  <property fmtid="{D5CDD505-2E9C-101B-9397-08002B2CF9AE}" pid="4" name="MSIP_Label_7ec73f6c-70eb-4b84-9ffa-39fe698bd292_Method">
    <vt:lpwstr>Privileged</vt:lpwstr>
  </property>
  <property fmtid="{D5CDD505-2E9C-101B-9397-08002B2CF9AE}" pid="5" name="MSIP_Label_7ec73f6c-70eb-4b84-9ffa-39fe698bd292_Name">
    <vt:lpwstr>Non-Business Information (NB)</vt:lpwstr>
  </property>
  <property fmtid="{D5CDD505-2E9C-101B-9397-08002B2CF9AE}" pid="6" name="MSIP_Label_7ec73f6c-70eb-4b84-9ffa-39fe698bd292_SiteId">
    <vt:lpwstr>906aefe9-76a7-4f65-b82d-5ec20775d5aa</vt:lpwstr>
  </property>
  <property fmtid="{D5CDD505-2E9C-101B-9397-08002B2CF9AE}" pid="7" name="MSIP_Label_7ec73f6c-70eb-4b84-9ffa-39fe698bd292_ActionId">
    <vt:lpwstr>4cf636f3-2530-4fc9-a236-39533b771e32</vt:lpwstr>
  </property>
  <property fmtid="{D5CDD505-2E9C-101B-9397-08002B2CF9AE}" pid="8" name="MSIP_Label_7ec73f6c-70eb-4b84-9ffa-39fe698bd292_ContentBits">
    <vt:lpwstr>0</vt:lpwstr>
  </property>
  <property fmtid="{D5CDD505-2E9C-101B-9397-08002B2CF9AE}" pid="9" name="MSIP_Label_7ec73f6c-70eb-4b84-9ffa-39fe698bd292_Tag">
    <vt:lpwstr>50, 0, 1, 1</vt:lpwstr>
  </property>
</Properties>
</file>