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mage result for shopping cart mobi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2"/>
          <a:stretch/>
        </p:blipFill>
        <p:spPr bwMode="auto">
          <a:xfrm>
            <a:off x="5809879" y="1478547"/>
            <a:ext cx="2633708" cy="30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9890"/>
            <a:ext cx="7772400" cy="872657"/>
          </a:xfrm>
        </p:spPr>
        <p:txBody>
          <a:bodyPr/>
          <a:lstStyle/>
          <a:p>
            <a:r>
              <a:rPr lang="en-US" dirty="0" smtClean="0"/>
              <a:t>Smart Shopper -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272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Imran </a:t>
            </a:r>
            <a:r>
              <a:rPr lang="en-US" dirty="0" err="1" smtClean="0"/>
              <a:t>Ahamed</a:t>
            </a:r>
            <a:endParaRPr lang="en-US" dirty="0" smtClean="0"/>
          </a:p>
          <a:p>
            <a:r>
              <a:rPr lang="en-US" dirty="0" err="1"/>
              <a:t>Ragupathy</a:t>
            </a:r>
            <a:r>
              <a:rPr lang="en-US" dirty="0"/>
              <a:t> Krishnan </a:t>
            </a:r>
            <a:r>
              <a:rPr lang="en-US" dirty="0" err="1" smtClean="0"/>
              <a:t>Marimuthu</a:t>
            </a:r>
            <a:endParaRPr lang="en-US" dirty="0" smtClean="0"/>
          </a:p>
          <a:p>
            <a:r>
              <a:rPr lang="en-US" dirty="0" err="1"/>
              <a:t>Surendar</a:t>
            </a:r>
            <a:r>
              <a:rPr lang="en-US" dirty="0"/>
              <a:t> </a:t>
            </a:r>
            <a:r>
              <a:rPr lang="en-US" dirty="0" err="1"/>
              <a:t>Rajavijayan</a:t>
            </a:r>
            <a:r>
              <a:rPr lang="en-US" dirty="0"/>
              <a:t> </a:t>
            </a:r>
            <a:r>
              <a:rPr lang="en-US" dirty="0" err="1"/>
              <a:t>Sundar</a:t>
            </a:r>
            <a:endParaRPr lang="en-US" dirty="0" smtClean="0"/>
          </a:p>
          <a:p>
            <a:r>
              <a:rPr lang="en-US" dirty="0" err="1"/>
              <a:t>Vigneshwaran</a:t>
            </a:r>
            <a:r>
              <a:rPr lang="en-US" dirty="0"/>
              <a:t> </a:t>
            </a:r>
            <a:r>
              <a:rPr lang="en-US" dirty="0" smtClean="0"/>
              <a:t>Kannan</a:t>
            </a:r>
          </a:p>
          <a:p>
            <a:r>
              <a:rPr lang="en-US" dirty="0"/>
              <a:t>Yuvanesh Vedaraju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31" name="Picture 7" descr="http://www.susanshahwellness.com/wp-content/uploads/2013/08/Healthy-Grocery-Shopp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98" y="1872820"/>
            <a:ext cx="3614844" cy="2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9978"/>
            <a:ext cx="8229600" cy="1143000"/>
          </a:xfrm>
        </p:spPr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2784"/>
            <a:ext cx="8229600" cy="3968179"/>
          </a:xfrm>
        </p:spPr>
        <p:txBody>
          <a:bodyPr/>
          <a:lstStyle/>
          <a:p>
            <a:r>
              <a:rPr lang="en-US" dirty="0" smtClean="0"/>
              <a:t>Application for groceries shopping </a:t>
            </a:r>
            <a:endParaRPr lang="en-US" dirty="0"/>
          </a:p>
          <a:p>
            <a:r>
              <a:rPr lang="en-US" dirty="0" smtClean="0"/>
              <a:t>Customer </a:t>
            </a:r>
            <a:r>
              <a:rPr lang="en-US" dirty="0" smtClean="0"/>
              <a:t>needs vs Retailer suggestions </a:t>
            </a:r>
          </a:p>
          <a:p>
            <a:r>
              <a:rPr lang="en-US" dirty="0" smtClean="0"/>
              <a:t>Implicit and Explicit purchase pattern </a:t>
            </a:r>
          </a:p>
          <a:p>
            <a:r>
              <a:rPr lang="en-US" dirty="0" smtClean="0"/>
              <a:t>Help retail store to manage inventories </a:t>
            </a:r>
          </a:p>
        </p:txBody>
      </p:sp>
    </p:spTree>
    <p:extLst>
      <p:ext uri="{BB962C8B-B14F-4D97-AF65-F5344CB8AC3E}">
        <p14:creationId xmlns:p14="http://schemas.microsoft.com/office/powerpoint/2010/main" val="2775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7786"/>
            <a:ext cx="8229600" cy="1143000"/>
          </a:xfrm>
        </p:spPr>
        <p:txBody>
          <a:bodyPr/>
          <a:lstStyle/>
          <a:p>
            <a:r>
              <a:rPr lang="en-US" dirty="0" smtClean="0"/>
              <a:t>Goals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2784"/>
            <a:ext cx="8229600" cy="3968179"/>
          </a:xfrm>
        </p:spPr>
        <p:txBody>
          <a:bodyPr/>
          <a:lstStyle/>
          <a:p>
            <a:r>
              <a:rPr lang="en-US" dirty="0" smtClean="0"/>
              <a:t>To implement a system that helps user to find current and future needs </a:t>
            </a:r>
          </a:p>
          <a:p>
            <a:r>
              <a:rPr lang="en-US" dirty="0" smtClean="0"/>
              <a:t>To provide scope for Business Intelligence to </a:t>
            </a:r>
            <a:r>
              <a:rPr lang="en-US" dirty="0" smtClean="0"/>
              <a:t>retailers</a:t>
            </a:r>
          </a:p>
          <a:p>
            <a:r>
              <a:rPr lang="en-US" dirty="0" smtClean="0"/>
              <a:t>To shop with multiple retailers online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9978"/>
            <a:ext cx="8229600" cy="1143000"/>
          </a:xfrm>
        </p:spPr>
        <p:txBody>
          <a:bodyPr/>
          <a:lstStyle/>
          <a:p>
            <a:r>
              <a:rPr lang="en-US" dirty="0" smtClean="0"/>
              <a:t>Project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2784"/>
            <a:ext cx="8229600" cy="3968179"/>
          </a:xfrm>
        </p:spPr>
        <p:txBody>
          <a:bodyPr>
            <a:normAutofit/>
          </a:bodyPr>
          <a:lstStyle/>
          <a:p>
            <a:r>
              <a:rPr lang="en-US" dirty="0" smtClean="0"/>
              <a:t>No more shopping tension</a:t>
            </a:r>
          </a:p>
          <a:p>
            <a:r>
              <a:rPr lang="en-US" dirty="0" smtClean="0"/>
              <a:t>Improve inventory management for retailers</a:t>
            </a:r>
          </a:p>
          <a:p>
            <a:r>
              <a:rPr lang="en-US" dirty="0" smtClean="0"/>
              <a:t>Future scope to integrate with online shopping 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8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9978"/>
            <a:ext cx="8229600" cy="1143000"/>
          </a:xfrm>
        </p:spPr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Instant access to home groceries needs</a:t>
            </a:r>
          </a:p>
          <a:p>
            <a:r>
              <a:rPr lang="en-US" dirty="0" smtClean="0"/>
              <a:t>Product and price data from purchase history</a:t>
            </a:r>
          </a:p>
          <a:p>
            <a:r>
              <a:rPr lang="en-US" dirty="0" smtClean="0"/>
              <a:t>Product recommendations using automatic and manual purchasing patterns</a:t>
            </a:r>
          </a:p>
          <a:p>
            <a:r>
              <a:rPr lang="en-US" dirty="0" smtClean="0"/>
              <a:t>Data storage with scope for </a:t>
            </a:r>
            <a:r>
              <a:rPr lang="en-US" dirty="0" smtClean="0"/>
              <a:t>analytics</a:t>
            </a:r>
            <a:endParaRPr lang="en-US" dirty="0" smtClean="0"/>
          </a:p>
          <a:p>
            <a:r>
              <a:rPr lang="en-US" dirty="0"/>
              <a:t>API to </a:t>
            </a:r>
            <a:r>
              <a:rPr lang="en-US" dirty="0" smtClean="0"/>
              <a:t>integrate </a:t>
            </a:r>
            <a:r>
              <a:rPr lang="en-US" dirty="0"/>
              <a:t>with online shopping system</a:t>
            </a:r>
          </a:p>
        </p:txBody>
      </p:sp>
    </p:spTree>
    <p:extLst>
      <p:ext uri="{BB962C8B-B14F-4D97-AF65-F5344CB8AC3E}">
        <p14:creationId xmlns:p14="http://schemas.microsoft.com/office/powerpoint/2010/main" val="27088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9978"/>
            <a:ext cx="8229600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7168"/>
            <a:ext cx="8229600" cy="3968179"/>
          </a:xfrm>
        </p:spPr>
        <p:txBody>
          <a:bodyPr/>
          <a:lstStyle/>
          <a:p>
            <a:r>
              <a:rPr lang="en-US" dirty="0" smtClean="0"/>
              <a:t>Universal login for mobile, tablet, laptop and </a:t>
            </a:r>
            <a:r>
              <a:rPr lang="en-US" smtClean="0"/>
              <a:t>desktop devices for </a:t>
            </a:r>
            <a:r>
              <a:rPr lang="en-US" dirty="0" smtClean="0"/>
              <a:t>all platforms</a:t>
            </a:r>
          </a:p>
          <a:p>
            <a:r>
              <a:rPr lang="en-US" dirty="0" smtClean="0"/>
              <a:t>Product suggestions without historical data</a:t>
            </a:r>
          </a:p>
          <a:p>
            <a:r>
              <a:rPr lang="en-US" dirty="0" smtClean="0"/>
              <a:t>Integrating the application with various websites for online shopping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154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Smart Shopper - Application</vt:lpstr>
      <vt:lpstr>Executive Summary</vt:lpstr>
      <vt:lpstr>Goals &amp; Objectives</vt:lpstr>
      <vt:lpstr>Project Justification</vt:lpstr>
      <vt:lpstr>Application features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Ragupathy Krishnan Marimuthu</cp:lastModifiedBy>
  <cp:revision>36</cp:revision>
  <dcterms:created xsi:type="dcterms:W3CDTF">2011-08-25T15:49:05Z</dcterms:created>
  <dcterms:modified xsi:type="dcterms:W3CDTF">2016-02-01T16:26:00Z</dcterms:modified>
</cp:coreProperties>
</file>