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58" r:id="rId5"/>
    <p:sldId id="260" r:id="rId6"/>
    <p:sldId id="261" r:id="rId7"/>
    <p:sldId id="263" r:id="rId8"/>
    <p:sldId id="264" r:id="rId9"/>
    <p:sldId id="262"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3" d="100"/>
          <a:sy n="73" d="100"/>
        </p:scale>
        <p:origin x="129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379BE45D-936D-4E06-91EC-B09EF021AAD4}" type="datetimeFigureOut">
              <a:rPr lang="en-IN" smtClean="0"/>
              <a:pPr/>
              <a:t>19-09-2019</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0B7D4EB-FFD5-47AD-84A6-A36F0AB56C61}"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BE45D-936D-4E06-91EC-B09EF021AAD4}" type="datetimeFigureOut">
              <a:rPr lang="en-IN" smtClean="0"/>
              <a:pPr/>
              <a:t>19-09-2019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B7D4EB-FFD5-47AD-84A6-A36F0AB56C6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0B7D4EB-FFD5-47AD-84A6-A36F0AB56C61}"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BE45D-936D-4E06-91EC-B09EF021AAD4}" type="datetimeFigureOut">
              <a:rPr lang="en-IN" smtClean="0"/>
              <a:pPr/>
              <a:t>19-09-2019</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379BE45D-936D-4E06-91EC-B09EF021AAD4}" type="datetimeFigureOut">
              <a:rPr lang="en-IN" smtClean="0"/>
              <a:pPr/>
              <a:t>19-09-2019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0B7D4EB-FFD5-47AD-84A6-A36F0AB56C61}"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379BE45D-936D-4E06-91EC-B09EF021AAD4}" type="datetimeFigureOut">
              <a:rPr lang="en-IN" smtClean="0"/>
              <a:pPr/>
              <a:t>19-09-2019</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0B7D4EB-FFD5-47AD-84A6-A36F0AB56C61}"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379BE45D-936D-4E06-91EC-B09EF021AAD4}" type="datetimeFigureOut">
              <a:rPr lang="en-IN" smtClean="0"/>
              <a:pPr/>
              <a:t>19-09-2019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B7D4EB-FFD5-47AD-84A6-A36F0AB56C61}"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79BE45D-936D-4E06-91EC-B09EF021AAD4}" type="datetimeFigureOut">
              <a:rPr lang="en-IN" smtClean="0"/>
              <a:pPr/>
              <a:t>19-09-2019</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0B7D4EB-FFD5-47AD-84A6-A36F0AB56C61}"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79BE45D-936D-4E06-91EC-B09EF021AAD4}" type="datetimeFigureOut">
              <a:rPr lang="en-IN" smtClean="0"/>
              <a:pPr/>
              <a:t>19-09-2019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0B7D4EB-FFD5-47AD-84A6-A36F0AB56C6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79BE45D-936D-4E06-91EC-B09EF021AAD4}" type="datetimeFigureOut">
              <a:rPr lang="en-IN" smtClean="0"/>
              <a:pPr/>
              <a:t>19-09-2019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0B7D4EB-FFD5-47AD-84A6-A36F0AB56C6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0B7D4EB-FFD5-47AD-84A6-A36F0AB56C61}"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79BE45D-936D-4E06-91EC-B09EF021AAD4}" type="datetimeFigureOut">
              <a:rPr lang="en-IN" smtClean="0"/>
              <a:pPr/>
              <a:t>19-09-2019</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0B7D4EB-FFD5-47AD-84A6-A36F0AB56C61}"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79BE45D-936D-4E06-91EC-B09EF021AAD4}" type="datetimeFigureOut">
              <a:rPr lang="en-IN" smtClean="0"/>
              <a:pPr/>
              <a:t>19-09-2019</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79BE45D-936D-4E06-91EC-B09EF021AAD4}" type="datetimeFigureOut">
              <a:rPr lang="en-IN" smtClean="0"/>
              <a:pPr/>
              <a:t>19-09-2019</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0B7D4EB-FFD5-47AD-84A6-A36F0AB56C61}"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file:///D:\Viku\IIT%20Research%20intern\Paper%20work\Improved%20classification%20with%20allocation%20method%20and%20multiple%20classifiers.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file:///D:\Viku\Python\Allocation_final.py"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file:///D:\Viku\IIT%20Research%20intern\Literature%20survey.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a:t>Methodology</a:t>
            </a:r>
          </a:p>
        </p:txBody>
      </p:sp>
      <p:sp>
        <p:nvSpPr>
          <p:cNvPr id="2" name="Title 1"/>
          <p:cNvSpPr>
            <a:spLocks noGrp="1"/>
          </p:cNvSpPr>
          <p:nvPr>
            <p:ph type="ctrTitle"/>
          </p:nvPr>
        </p:nvSpPr>
        <p:spPr/>
        <p:txBody>
          <a:bodyPr/>
          <a:lstStyle/>
          <a:p>
            <a:r>
              <a:rPr lang="en-IN" dirty="0"/>
              <a:t>Allocation Method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52936"/>
            <a:ext cx="8229600" cy="1143000"/>
          </a:xfrm>
        </p:spPr>
        <p:txBody>
          <a:bodyPr/>
          <a:lstStyle/>
          <a:p>
            <a:r>
              <a:rPr lang="en-IN"/>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Week 1 - 2</a:t>
            </a:r>
          </a:p>
        </p:txBody>
      </p:sp>
      <p:sp>
        <p:nvSpPr>
          <p:cNvPr id="3" name="Content Placeholder 2"/>
          <p:cNvSpPr>
            <a:spLocks noGrp="1"/>
          </p:cNvSpPr>
          <p:nvPr>
            <p:ph sz="quarter" idx="1"/>
          </p:nvPr>
        </p:nvSpPr>
        <p:spPr/>
        <p:txBody>
          <a:bodyPr/>
          <a:lstStyle/>
          <a:p>
            <a:r>
              <a:rPr lang="en-IN" dirty="0"/>
              <a:t>Analysed the Research paper on the new ensemble technique and their claim that it is better than other ensemble techniques in machine learning</a:t>
            </a:r>
          </a:p>
          <a:p>
            <a:r>
              <a:rPr lang="en-IN" dirty="0"/>
              <a:t>Ref. </a:t>
            </a:r>
            <a:r>
              <a:rPr lang="en-IN" dirty="0">
                <a:hlinkClick r:id="rId2" action="ppaction://hlinkfile"/>
              </a:rPr>
              <a:t>Improved classification with allocation method and multiple classifiers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Week 2-3</a:t>
            </a:r>
          </a:p>
        </p:txBody>
      </p:sp>
      <p:sp>
        <p:nvSpPr>
          <p:cNvPr id="3" name="Content Placeholder 2"/>
          <p:cNvSpPr>
            <a:spLocks noGrp="1"/>
          </p:cNvSpPr>
          <p:nvPr>
            <p:ph sz="quarter" idx="1"/>
          </p:nvPr>
        </p:nvSpPr>
        <p:spPr/>
        <p:txBody>
          <a:bodyPr/>
          <a:lstStyle/>
          <a:p>
            <a:r>
              <a:rPr lang="en-IN" dirty="0"/>
              <a:t>Started to program the allocation method for an arbitrary dataset. </a:t>
            </a:r>
          </a:p>
          <a:p>
            <a:r>
              <a:rPr lang="en-IN" dirty="0"/>
              <a:t>Obtained accuracy was satisfying.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Week 4-6</a:t>
            </a:r>
          </a:p>
        </p:txBody>
      </p:sp>
      <p:sp>
        <p:nvSpPr>
          <p:cNvPr id="3" name="Content Placeholder 2"/>
          <p:cNvSpPr>
            <a:spLocks noGrp="1"/>
          </p:cNvSpPr>
          <p:nvPr>
            <p:ph sz="quarter" idx="1"/>
          </p:nvPr>
        </p:nvSpPr>
        <p:spPr/>
        <p:txBody>
          <a:bodyPr>
            <a:normAutofit/>
          </a:bodyPr>
          <a:lstStyle/>
          <a:p>
            <a:r>
              <a:rPr lang="en-IN" dirty="0"/>
              <a:t>Started to work on the </a:t>
            </a:r>
            <a:r>
              <a:rPr lang="en-IN" dirty="0" err="1"/>
              <a:t>Spirometer</a:t>
            </a:r>
            <a:r>
              <a:rPr lang="en-IN" dirty="0"/>
              <a:t> dataset.</a:t>
            </a:r>
          </a:p>
          <a:p>
            <a:r>
              <a:rPr lang="en-IN" dirty="0"/>
              <a:t>Accuracy obtained was not satisfying.</a:t>
            </a:r>
          </a:p>
          <a:p>
            <a:r>
              <a:rPr lang="en-IN" dirty="0"/>
              <a:t>Tweaked the program a little bit incorporating more finer details. </a:t>
            </a:r>
          </a:p>
          <a:p>
            <a:r>
              <a:rPr lang="en-IN" dirty="0"/>
              <a:t>Applied a procedure that was explained in the paper, that was previously neglected due to lack of insight.</a:t>
            </a:r>
          </a:p>
          <a:p>
            <a:r>
              <a:rPr lang="en-IN" dirty="0"/>
              <a:t>More than satisfying accuracy achieved.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 1</a:t>
            </a:r>
          </a:p>
        </p:txBody>
      </p:sp>
      <p:sp>
        <p:nvSpPr>
          <p:cNvPr id="3" name="Content Placeholder 2"/>
          <p:cNvSpPr>
            <a:spLocks noGrp="1"/>
          </p:cNvSpPr>
          <p:nvPr>
            <p:ph sz="quarter" idx="1"/>
          </p:nvPr>
        </p:nvSpPr>
        <p:spPr/>
        <p:txBody>
          <a:bodyPr>
            <a:normAutofit fontScale="77500" lnSpcReduction="20000"/>
          </a:bodyPr>
          <a:lstStyle/>
          <a:p>
            <a:pPr marL="514350" indent="-514350">
              <a:buFont typeface="+mj-lt"/>
              <a:buAutoNum type="arabicPeriod"/>
            </a:pPr>
            <a:r>
              <a:rPr lang="en-IN" dirty="0"/>
              <a:t>Read the dataset.</a:t>
            </a:r>
          </a:p>
          <a:p>
            <a:pPr marL="514350" indent="-514350">
              <a:buFont typeface="+mj-lt"/>
              <a:buAutoNum type="arabicPeriod"/>
            </a:pPr>
            <a:r>
              <a:rPr lang="en-IN" dirty="0"/>
              <a:t>Depending on the distribution of the classes of the dataset, split the dataset into Majority and Minority subsets. Majority containing half the number of classes in the dataset with the highest distribution.</a:t>
            </a:r>
            <a:r>
              <a:rPr lang="en-IN" sz="2400" i="1" dirty="0"/>
              <a:t>(This step was neglected while working on arbitrary dataset and the Majority set was assumed arbitrarily)</a:t>
            </a:r>
          </a:p>
          <a:p>
            <a:pPr marL="514350" indent="-514350">
              <a:buFont typeface="+mj-lt"/>
              <a:buAutoNum type="arabicPeriod"/>
            </a:pPr>
            <a:r>
              <a:rPr lang="en-IN" dirty="0"/>
              <a:t>Used the  Majority set to train and test the </a:t>
            </a:r>
            <a:r>
              <a:rPr lang="en-IN" dirty="0" err="1"/>
              <a:t>OneClass</a:t>
            </a:r>
            <a:r>
              <a:rPr lang="en-IN" dirty="0"/>
              <a:t> SVM. </a:t>
            </a:r>
          </a:p>
          <a:p>
            <a:pPr marL="514350" indent="-514350">
              <a:buFont typeface="+mj-lt"/>
              <a:buAutoNum type="arabicPeriod"/>
            </a:pPr>
            <a:r>
              <a:rPr lang="en-IN" dirty="0"/>
              <a:t>Used the same model to split our original dataset into 2 subsets. </a:t>
            </a:r>
            <a:r>
              <a:rPr lang="en-IN" sz="2400" i="1" dirty="0"/>
              <a:t>(one of the subsets had higher distribution than the other). </a:t>
            </a:r>
          </a:p>
          <a:p>
            <a:pPr marL="514350" indent="-514350">
              <a:buFont typeface="+mj-lt"/>
              <a:buAutoNum type="arabicPeriod"/>
            </a:pPr>
            <a:r>
              <a:rPr lang="en-IN" dirty="0"/>
              <a:t>Applied a </a:t>
            </a:r>
            <a:r>
              <a:rPr lang="en-IN" dirty="0" err="1"/>
              <a:t>microclassifier</a:t>
            </a:r>
            <a:r>
              <a:rPr lang="en-IN" dirty="0"/>
              <a:t> to each Subset and the accuracy of each subset was averaged to find the net accuracy of the model.</a:t>
            </a:r>
          </a:p>
          <a:p>
            <a:pPr marL="514350" indent="-514350">
              <a:buFont typeface="+mj-lt"/>
              <a:buAutoNum type="arabicPeriod"/>
            </a:pPr>
            <a:r>
              <a:rPr lang="en-IN" dirty="0"/>
              <a:t>It proved to be more accurate than various other micro and macro classifiers implemented directly on the Dataset.</a:t>
            </a:r>
          </a:p>
          <a:p>
            <a:pPr marL="514350" indent="-514350">
              <a:buFont typeface="+mj-lt"/>
              <a:buAutoNum type="arabicPeriod"/>
            </a:pPr>
            <a:r>
              <a:rPr lang="en-IN" dirty="0"/>
              <a:t>Accuracy : 91.7%</a:t>
            </a:r>
          </a:p>
          <a:p>
            <a:pPr marL="514350" indent="-51435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 2</a:t>
            </a:r>
          </a:p>
        </p:txBody>
      </p:sp>
      <p:sp>
        <p:nvSpPr>
          <p:cNvPr id="3" name="Content Placeholder 2"/>
          <p:cNvSpPr>
            <a:spLocks noGrp="1"/>
          </p:cNvSpPr>
          <p:nvPr>
            <p:ph sz="quarter" idx="1"/>
          </p:nvPr>
        </p:nvSpPr>
        <p:spPr/>
        <p:txBody>
          <a:bodyPr>
            <a:normAutofit fontScale="77500" lnSpcReduction="20000"/>
          </a:bodyPr>
          <a:lstStyle/>
          <a:p>
            <a:pPr marL="514350" indent="-514350">
              <a:buFont typeface="+mj-lt"/>
              <a:buAutoNum type="arabicPeriod"/>
            </a:pPr>
            <a:r>
              <a:rPr lang="en-IN" sz="3400" dirty="0"/>
              <a:t>Same as Algorithm 1 with a couple of extra steps.</a:t>
            </a:r>
          </a:p>
          <a:p>
            <a:pPr marL="514350" indent="-514350">
              <a:buFont typeface="+mj-lt"/>
              <a:buAutoNum type="arabicPeriod"/>
            </a:pPr>
            <a:r>
              <a:rPr lang="en-IN" sz="3400" dirty="0"/>
              <a:t>The subsets obtained from the </a:t>
            </a:r>
            <a:r>
              <a:rPr lang="en-IN" sz="3400" dirty="0" err="1"/>
              <a:t>OneClass</a:t>
            </a:r>
            <a:r>
              <a:rPr lang="en-IN" sz="3400" dirty="0"/>
              <a:t> SVM was further subdivided into 2 subsets using the same model.</a:t>
            </a:r>
          </a:p>
          <a:p>
            <a:pPr marL="514350" indent="-514350">
              <a:buFont typeface="+mj-lt"/>
              <a:buAutoNum type="arabicPeriod"/>
            </a:pPr>
            <a:r>
              <a:rPr lang="en-IN" sz="3400" dirty="0"/>
              <a:t>The Minority subset obtained in Algorithm 1 was used to train and test the model.</a:t>
            </a:r>
          </a:p>
          <a:p>
            <a:pPr marL="514350" indent="-514350">
              <a:buFont typeface="+mj-lt"/>
              <a:buAutoNum type="arabicPeriod"/>
            </a:pPr>
            <a:r>
              <a:rPr lang="en-IN" sz="3400" dirty="0"/>
              <a:t>The subset with the largest distribution from the output of OC-SVM was split using this model.</a:t>
            </a:r>
          </a:p>
          <a:p>
            <a:pPr marL="514350" indent="-514350">
              <a:buFont typeface="+mj-lt"/>
              <a:buAutoNum type="arabicPeriod"/>
            </a:pPr>
            <a:r>
              <a:rPr lang="en-IN" sz="3400" dirty="0"/>
              <a:t>The Remaining procedure of Algorithm 1 was implemented.</a:t>
            </a:r>
          </a:p>
          <a:p>
            <a:pPr marL="514350" indent="-514350">
              <a:buFont typeface="+mj-lt"/>
              <a:buAutoNum type="arabicPeriod"/>
            </a:pPr>
            <a:r>
              <a:rPr lang="en-IN" sz="3400" dirty="0"/>
              <a:t>Improved accuracy than Algorithm 1.</a:t>
            </a:r>
          </a:p>
          <a:p>
            <a:pPr marL="514350" indent="-514350">
              <a:buFont typeface="+mj-lt"/>
              <a:buAutoNum type="arabicPeriod"/>
            </a:pPr>
            <a:r>
              <a:rPr lang="en-IN" sz="3400" dirty="0"/>
              <a:t>Accuracy : 95.6%</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Program.py</a:t>
            </a:r>
          </a:p>
        </p:txBody>
      </p:sp>
      <p:sp>
        <p:nvSpPr>
          <p:cNvPr id="3" name="Content Placeholder 2"/>
          <p:cNvSpPr>
            <a:spLocks noGrp="1"/>
          </p:cNvSpPr>
          <p:nvPr>
            <p:ph sz="half" idx="1"/>
          </p:nvPr>
        </p:nvSpPr>
        <p:spPr>
          <a:xfrm>
            <a:off x="323528" y="1412776"/>
            <a:ext cx="4038600" cy="4753736"/>
          </a:xfrm>
        </p:spPr>
        <p:txBody>
          <a:bodyPr>
            <a:normAutofit fontScale="25000" lnSpcReduction="20000"/>
          </a:bodyPr>
          <a:lstStyle/>
          <a:p>
            <a:pPr>
              <a:buNone/>
            </a:pPr>
            <a:r>
              <a:rPr lang="en-IN" sz="3200" dirty="0"/>
              <a:t>import </a:t>
            </a:r>
            <a:r>
              <a:rPr lang="en-IN" sz="3200" dirty="0" err="1"/>
              <a:t>numpy</a:t>
            </a:r>
            <a:r>
              <a:rPr lang="en-IN" sz="3200" dirty="0"/>
              <a:t> as </a:t>
            </a:r>
            <a:r>
              <a:rPr lang="en-IN" sz="3200" dirty="0" err="1"/>
              <a:t>np</a:t>
            </a:r>
            <a:endParaRPr lang="en-IN" sz="3200" dirty="0"/>
          </a:p>
          <a:p>
            <a:pPr>
              <a:buNone/>
            </a:pPr>
            <a:r>
              <a:rPr lang="en-IN" sz="3200" dirty="0"/>
              <a:t>import pandas as pd</a:t>
            </a:r>
          </a:p>
          <a:p>
            <a:pPr>
              <a:buNone/>
            </a:pPr>
            <a:r>
              <a:rPr lang="en-IN" sz="3200" dirty="0"/>
              <a:t>from sklearn.svm import </a:t>
            </a:r>
            <a:r>
              <a:rPr lang="en-IN" sz="3200" dirty="0" err="1"/>
              <a:t>OneClassSVM</a:t>
            </a:r>
            <a:r>
              <a:rPr lang="en-IN" sz="3200" dirty="0"/>
              <a:t>, </a:t>
            </a:r>
            <a:r>
              <a:rPr lang="en-IN" sz="3200" dirty="0" err="1"/>
              <a:t>LinearSVC</a:t>
            </a:r>
            <a:endParaRPr lang="en-IN" sz="3200" dirty="0"/>
          </a:p>
          <a:p>
            <a:pPr>
              <a:buNone/>
            </a:pPr>
            <a:r>
              <a:rPr lang="en-IN" sz="3200" dirty="0"/>
              <a:t>from </a:t>
            </a:r>
            <a:r>
              <a:rPr lang="en-IN" sz="3200" dirty="0" err="1"/>
              <a:t>sklearn</a:t>
            </a:r>
            <a:r>
              <a:rPr lang="en-IN" sz="3200" dirty="0"/>
              <a:t> import </a:t>
            </a:r>
            <a:r>
              <a:rPr lang="en-IN" sz="3200" dirty="0" err="1"/>
              <a:t>cross_validation</a:t>
            </a:r>
            <a:endParaRPr lang="en-IN" sz="3200" dirty="0"/>
          </a:p>
          <a:p>
            <a:pPr>
              <a:buNone/>
            </a:pPr>
            <a:r>
              <a:rPr lang="en-IN" sz="3200" dirty="0"/>
              <a:t>from </a:t>
            </a:r>
            <a:r>
              <a:rPr lang="en-IN" sz="3200" dirty="0" err="1"/>
              <a:t>sklearn.tree</a:t>
            </a:r>
            <a:r>
              <a:rPr lang="en-IN" sz="3200" dirty="0"/>
              <a:t> import </a:t>
            </a:r>
            <a:r>
              <a:rPr lang="en-IN" sz="3200" dirty="0" err="1"/>
              <a:t>DecisionTreeClassifier</a:t>
            </a:r>
            <a:endParaRPr lang="en-IN" sz="3200" dirty="0"/>
          </a:p>
          <a:p>
            <a:pPr>
              <a:buNone/>
            </a:pPr>
            <a:r>
              <a:rPr lang="en-IN" sz="3200" dirty="0"/>
              <a:t>from </a:t>
            </a:r>
            <a:r>
              <a:rPr lang="en-IN" sz="3200" dirty="0" err="1"/>
              <a:t>sklearn.multiclass</a:t>
            </a:r>
            <a:r>
              <a:rPr lang="en-IN" sz="3200" dirty="0"/>
              <a:t> import </a:t>
            </a:r>
            <a:r>
              <a:rPr lang="en-IN" sz="3200" dirty="0" err="1"/>
              <a:t>OneVsRestClassifier</a:t>
            </a:r>
            <a:endParaRPr lang="en-IN" sz="3200" dirty="0"/>
          </a:p>
          <a:p>
            <a:pPr>
              <a:buNone/>
            </a:pPr>
            <a:endParaRPr lang="en-IN" sz="3200" dirty="0"/>
          </a:p>
          <a:p>
            <a:pPr>
              <a:buNone/>
            </a:pPr>
            <a:endParaRPr lang="en-IN" sz="3200" dirty="0"/>
          </a:p>
          <a:p>
            <a:pPr>
              <a:buNone/>
            </a:pPr>
            <a:r>
              <a:rPr lang="en-IN" sz="3200" dirty="0"/>
              <a:t>#READ AND PREPROCESS</a:t>
            </a:r>
          </a:p>
          <a:p>
            <a:pPr>
              <a:buNone/>
            </a:pPr>
            <a:endParaRPr lang="en-IN" sz="3200" dirty="0"/>
          </a:p>
          <a:p>
            <a:pPr>
              <a:buNone/>
            </a:pPr>
            <a:r>
              <a:rPr lang="en-IN" sz="3200" dirty="0" err="1"/>
              <a:t>org_dataset</a:t>
            </a:r>
            <a:r>
              <a:rPr lang="en-IN" sz="3200" dirty="0"/>
              <a:t> = </a:t>
            </a:r>
            <a:r>
              <a:rPr lang="en-IN" sz="3200" dirty="0" err="1"/>
              <a:t>pd.read_csv</a:t>
            </a:r>
            <a:r>
              <a:rPr lang="en-IN" sz="3200" dirty="0"/>
              <a:t>('data_set.csv')</a:t>
            </a:r>
          </a:p>
          <a:p>
            <a:pPr>
              <a:buNone/>
            </a:pPr>
            <a:r>
              <a:rPr lang="en-IN" sz="3200" dirty="0" err="1"/>
              <a:t>org_dataset_features</a:t>
            </a:r>
            <a:r>
              <a:rPr lang="en-IN" sz="3200" dirty="0"/>
              <a:t> = </a:t>
            </a:r>
            <a:r>
              <a:rPr lang="en-IN" sz="3200" dirty="0" err="1"/>
              <a:t>org_dataset.drop</a:t>
            </a:r>
            <a:r>
              <a:rPr lang="en-IN" sz="3200" dirty="0"/>
              <a:t>(['label'],1)</a:t>
            </a:r>
          </a:p>
          <a:p>
            <a:pPr>
              <a:buNone/>
            </a:pPr>
            <a:r>
              <a:rPr lang="en-IN" sz="3200" dirty="0" err="1"/>
              <a:t>org_dataset_label</a:t>
            </a:r>
            <a:r>
              <a:rPr lang="en-IN" sz="3200" dirty="0"/>
              <a:t> = </a:t>
            </a:r>
            <a:r>
              <a:rPr lang="en-IN" sz="3200" dirty="0" err="1"/>
              <a:t>org_dataset</a:t>
            </a:r>
            <a:r>
              <a:rPr lang="en-IN" sz="3200" dirty="0"/>
              <a:t>['label']</a:t>
            </a:r>
          </a:p>
          <a:p>
            <a:pPr>
              <a:buNone/>
            </a:pPr>
            <a:r>
              <a:rPr lang="en-IN" sz="3200" dirty="0"/>
              <a:t>data_0 = org_dataset.loc[</a:t>
            </a:r>
            <a:r>
              <a:rPr lang="en-IN" sz="3200" dirty="0" err="1"/>
              <a:t>org_dataset</a:t>
            </a:r>
            <a:r>
              <a:rPr lang="en-IN" sz="3200" dirty="0"/>
              <a:t>['label'] == 0]</a:t>
            </a:r>
          </a:p>
          <a:p>
            <a:pPr>
              <a:buNone/>
            </a:pPr>
            <a:r>
              <a:rPr lang="en-IN" sz="3200" dirty="0"/>
              <a:t>data_1 = org_dataset.loc[</a:t>
            </a:r>
            <a:r>
              <a:rPr lang="en-IN" sz="3200" dirty="0" err="1"/>
              <a:t>org_dataset</a:t>
            </a:r>
            <a:r>
              <a:rPr lang="en-IN" sz="3200" dirty="0"/>
              <a:t>['label'] == 1]</a:t>
            </a:r>
          </a:p>
          <a:p>
            <a:pPr>
              <a:buNone/>
            </a:pPr>
            <a:r>
              <a:rPr lang="en-IN" sz="3200" dirty="0"/>
              <a:t>data_2 = org_dataset.loc[</a:t>
            </a:r>
            <a:r>
              <a:rPr lang="en-IN" sz="3200" dirty="0" err="1"/>
              <a:t>org_dataset</a:t>
            </a:r>
            <a:r>
              <a:rPr lang="en-IN" sz="3200" dirty="0"/>
              <a:t>['label'] == 2]</a:t>
            </a:r>
          </a:p>
          <a:p>
            <a:pPr>
              <a:buNone/>
            </a:pPr>
            <a:r>
              <a:rPr lang="en-IN" sz="3200" dirty="0" err="1"/>
              <a:t>majority_class</a:t>
            </a:r>
            <a:r>
              <a:rPr lang="en-IN" sz="3200" dirty="0"/>
              <a:t> = data_2.append(data_0) </a:t>
            </a:r>
          </a:p>
          <a:p>
            <a:pPr>
              <a:buNone/>
            </a:pPr>
            <a:endParaRPr lang="en-IN" sz="3200" dirty="0"/>
          </a:p>
          <a:p>
            <a:pPr>
              <a:buNone/>
            </a:pPr>
            <a:r>
              <a:rPr lang="en-IN" sz="3200" dirty="0" err="1"/>
              <a:t>org_dataset_X</a:t>
            </a:r>
            <a:r>
              <a:rPr lang="en-IN" sz="3200" dirty="0"/>
              <a:t> = </a:t>
            </a:r>
            <a:r>
              <a:rPr lang="en-IN" sz="3200" dirty="0" err="1"/>
              <a:t>np.array</a:t>
            </a:r>
            <a:r>
              <a:rPr lang="en-IN" sz="3200" dirty="0"/>
              <a:t>(</a:t>
            </a:r>
            <a:r>
              <a:rPr lang="en-IN" sz="3200" dirty="0" err="1"/>
              <a:t>org_dataset_features</a:t>
            </a:r>
            <a:r>
              <a:rPr lang="en-IN" sz="3200" dirty="0"/>
              <a:t>)</a:t>
            </a:r>
          </a:p>
          <a:p>
            <a:pPr>
              <a:buNone/>
            </a:pPr>
            <a:r>
              <a:rPr lang="en-IN" sz="3200" dirty="0" err="1"/>
              <a:t>org_dataset_y</a:t>
            </a:r>
            <a:r>
              <a:rPr lang="en-IN" sz="3200" dirty="0"/>
              <a:t> = </a:t>
            </a:r>
            <a:r>
              <a:rPr lang="en-IN" sz="3200" dirty="0" err="1"/>
              <a:t>np.ravel</a:t>
            </a:r>
            <a:r>
              <a:rPr lang="en-IN" sz="3200" dirty="0"/>
              <a:t>(</a:t>
            </a:r>
            <a:r>
              <a:rPr lang="en-IN" sz="3200" dirty="0" err="1"/>
              <a:t>np.array</a:t>
            </a:r>
            <a:r>
              <a:rPr lang="en-IN" sz="3200" dirty="0"/>
              <a:t>(</a:t>
            </a:r>
            <a:r>
              <a:rPr lang="en-IN" sz="3200" dirty="0" err="1"/>
              <a:t>org_dataset_label</a:t>
            </a:r>
            <a:r>
              <a:rPr lang="en-IN" sz="3200" dirty="0"/>
              <a:t>))</a:t>
            </a:r>
          </a:p>
          <a:p>
            <a:pPr>
              <a:buNone/>
            </a:pPr>
            <a:endParaRPr lang="en-IN" sz="3200" dirty="0"/>
          </a:p>
          <a:p>
            <a:pPr>
              <a:buNone/>
            </a:pPr>
            <a:r>
              <a:rPr lang="en-IN" sz="3200" dirty="0" err="1"/>
              <a:t>X_train</a:t>
            </a:r>
            <a:r>
              <a:rPr lang="en-IN" sz="3200" dirty="0"/>
              <a:t>, </a:t>
            </a:r>
            <a:r>
              <a:rPr lang="en-IN" sz="3200" dirty="0" err="1"/>
              <a:t>X_test</a:t>
            </a:r>
            <a:r>
              <a:rPr lang="en-IN" sz="3200" dirty="0"/>
              <a:t>, </a:t>
            </a:r>
            <a:r>
              <a:rPr lang="en-IN" sz="3200" dirty="0" err="1"/>
              <a:t>y_train</a:t>
            </a:r>
            <a:r>
              <a:rPr lang="en-IN" sz="3200" dirty="0"/>
              <a:t>, </a:t>
            </a:r>
            <a:r>
              <a:rPr lang="en-IN" sz="3200" dirty="0" err="1"/>
              <a:t>y_test</a:t>
            </a:r>
            <a:r>
              <a:rPr lang="en-IN" sz="3200" dirty="0"/>
              <a:t> = </a:t>
            </a:r>
            <a:r>
              <a:rPr lang="en-IN" sz="3200" dirty="0" err="1"/>
              <a:t>cross_validation.train_test_split</a:t>
            </a:r>
            <a:r>
              <a:rPr lang="en-IN" sz="3200" dirty="0"/>
              <a:t>(</a:t>
            </a:r>
            <a:r>
              <a:rPr lang="en-IN" sz="3200" dirty="0" err="1"/>
              <a:t>org_dataset_X,org_dataset_y,test_size</a:t>
            </a:r>
            <a:r>
              <a:rPr lang="en-IN" sz="3200" dirty="0"/>
              <a:t> = 0.30)</a:t>
            </a:r>
          </a:p>
          <a:p>
            <a:pPr>
              <a:buNone/>
            </a:pPr>
            <a:endParaRPr lang="en-IN" sz="3200" dirty="0"/>
          </a:p>
          <a:p>
            <a:pPr>
              <a:buNone/>
            </a:pPr>
            <a:r>
              <a:rPr lang="en-IN" sz="3200" dirty="0"/>
              <a:t>#OC SVM</a:t>
            </a:r>
          </a:p>
          <a:p>
            <a:pPr>
              <a:buNone/>
            </a:pPr>
            <a:endParaRPr lang="en-IN" sz="3200" dirty="0"/>
          </a:p>
          <a:p>
            <a:pPr>
              <a:buNone/>
            </a:pPr>
            <a:r>
              <a:rPr lang="en-IN" sz="3200" dirty="0" err="1"/>
              <a:t>clf</a:t>
            </a:r>
            <a:r>
              <a:rPr lang="en-IN" sz="3200" dirty="0"/>
              <a:t> = </a:t>
            </a:r>
            <a:r>
              <a:rPr lang="en-IN" sz="3200" dirty="0" err="1"/>
              <a:t>OneClassSVM</a:t>
            </a:r>
            <a:r>
              <a:rPr lang="en-IN" sz="3200" dirty="0"/>
              <a:t>()</a:t>
            </a:r>
          </a:p>
          <a:p>
            <a:pPr>
              <a:buNone/>
            </a:pPr>
            <a:r>
              <a:rPr lang="en-IN" sz="3200" dirty="0"/>
              <a:t>clf.fit(</a:t>
            </a:r>
            <a:r>
              <a:rPr lang="en-IN" sz="3200" dirty="0" err="1"/>
              <a:t>majority_class</a:t>
            </a:r>
            <a:r>
              <a:rPr lang="en-IN" sz="3200" dirty="0"/>
              <a:t>)</a:t>
            </a:r>
          </a:p>
          <a:p>
            <a:pPr>
              <a:buNone/>
            </a:pPr>
            <a:r>
              <a:rPr lang="en-IN" sz="3200" dirty="0" err="1"/>
              <a:t>preds</a:t>
            </a:r>
            <a:r>
              <a:rPr lang="en-IN" sz="3200" dirty="0"/>
              <a:t>=</a:t>
            </a:r>
            <a:r>
              <a:rPr lang="en-IN" sz="3200" dirty="0" err="1"/>
              <a:t>clf.predict</a:t>
            </a:r>
            <a:r>
              <a:rPr lang="en-IN" sz="3200" dirty="0"/>
              <a:t>(</a:t>
            </a:r>
            <a:r>
              <a:rPr lang="en-IN" sz="3200" dirty="0" err="1"/>
              <a:t>org_dataset</a:t>
            </a:r>
            <a:r>
              <a:rPr lang="en-IN" sz="3200" dirty="0"/>
              <a:t>)</a:t>
            </a:r>
          </a:p>
          <a:p>
            <a:pPr>
              <a:buNone/>
            </a:pPr>
            <a:r>
              <a:rPr lang="en-IN" sz="3200" dirty="0"/>
              <a:t>org = </a:t>
            </a:r>
            <a:r>
              <a:rPr lang="en-IN" sz="3200" dirty="0" err="1"/>
              <a:t>np.array</a:t>
            </a:r>
            <a:r>
              <a:rPr lang="en-IN" sz="3200" dirty="0"/>
              <a:t>(</a:t>
            </a:r>
            <a:r>
              <a:rPr lang="en-IN" sz="3200" dirty="0" err="1"/>
              <a:t>org_dataset</a:t>
            </a:r>
            <a:r>
              <a:rPr lang="en-IN" sz="3200" dirty="0"/>
              <a:t>)</a:t>
            </a:r>
          </a:p>
          <a:p>
            <a:pPr>
              <a:buNone/>
            </a:pPr>
            <a:endParaRPr lang="en-IN" dirty="0"/>
          </a:p>
        </p:txBody>
      </p:sp>
      <p:sp>
        <p:nvSpPr>
          <p:cNvPr id="4" name="Content Placeholder 3"/>
          <p:cNvSpPr>
            <a:spLocks noGrp="1"/>
          </p:cNvSpPr>
          <p:nvPr>
            <p:ph sz="half" idx="2"/>
          </p:nvPr>
        </p:nvSpPr>
        <p:spPr/>
        <p:txBody>
          <a:bodyPr>
            <a:normAutofit fontScale="25000" lnSpcReduction="20000"/>
          </a:bodyPr>
          <a:lstStyle/>
          <a:p>
            <a:pPr>
              <a:buNone/>
            </a:pPr>
            <a:r>
              <a:rPr lang="en-IN" sz="2800" dirty="0"/>
              <a:t>#subset1 and larger SPLIT</a:t>
            </a:r>
          </a:p>
          <a:p>
            <a:pPr>
              <a:buNone/>
            </a:pPr>
            <a:r>
              <a:rPr lang="en-IN" sz="2800" dirty="0" err="1"/>
              <a:t>i</a:t>
            </a:r>
            <a:r>
              <a:rPr lang="en-IN" sz="2800" dirty="0"/>
              <a:t>=0</a:t>
            </a:r>
          </a:p>
          <a:p>
            <a:pPr>
              <a:buNone/>
            </a:pPr>
            <a:r>
              <a:rPr lang="en-IN" sz="2800" dirty="0"/>
              <a:t>count_1=0</a:t>
            </a:r>
          </a:p>
          <a:p>
            <a:pPr>
              <a:buNone/>
            </a:pPr>
            <a:r>
              <a:rPr lang="en-IN" sz="2800" dirty="0"/>
              <a:t>count_2=0</a:t>
            </a:r>
          </a:p>
          <a:p>
            <a:pPr>
              <a:buNone/>
            </a:pPr>
            <a:r>
              <a:rPr lang="en-IN" sz="2800" dirty="0"/>
              <a:t>subset1_X=[]</a:t>
            </a:r>
          </a:p>
          <a:p>
            <a:pPr>
              <a:buNone/>
            </a:pPr>
            <a:r>
              <a:rPr lang="en-IN" sz="2800" dirty="0"/>
              <a:t>subset1_y=[]</a:t>
            </a:r>
          </a:p>
          <a:p>
            <a:pPr>
              <a:buNone/>
            </a:pPr>
            <a:r>
              <a:rPr lang="en-IN" sz="2800" dirty="0" err="1"/>
              <a:t>larger_X</a:t>
            </a:r>
            <a:r>
              <a:rPr lang="en-IN" sz="2800" dirty="0"/>
              <a:t>=[]</a:t>
            </a:r>
          </a:p>
          <a:p>
            <a:pPr>
              <a:buNone/>
            </a:pPr>
            <a:r>
              <a:rPr lang="en-IN" sz="2800" dirty="0" err="1"/>
              <a:t>larger_y</a:t>
            </a:r>
            <a:r>
              <a:rPr lang="en-IN" sz="2800" dirty="0"/>
              <a:t>=[]</a:t>
            </a:r>
          </a:p>
          <a:p>
            <a:pPr>
              <a:buNone/>
            </a:pPr>
            <a:r>
              <a:rPr lang="en-IN" sz="2800" dirty="0"/>
              <a:t>larger = []</a:t>
            </a:r>
          </a:p>
          <a:p>
            <a:pPr>
              <a:buNone/>
            </a:pPr>
            <a:r>
              <a:rPr lang="en-IN" sz="2800" dirty="0"/>
              <a:t>for </a:t>
            </a:r>
            <a:r>
              <a:rPr lang="en-IN" sz="2800" dirty="0" err="1"/>
              <a:t>i</a:t>
            </a:r>
            <a:r>
              <a:rPr lang="en-IN" sz="2800" dirty="0"/>
              <a:t> in list(range(0,len(</a:t>
            </a:r>
            <a:r>
              <a:rPr lang="en-IN" sz="2800" dirty="0" err="1"/>
              <a:t>preds</a:t>
            </a:r>
            <a:r>
              <a:rPr lang="en-IN" sz="2800" dirty="0"/>
              <a:t>))):</a:t>
            </a:r>
          </a:p>
          <a:p>
            <a:pPr>
              <a:buNone/>
            </a:pPr>
            <a:r>
              <a:rPr lang="en-IN" sz="2800" dirty="0"/>
              <a:t>            if </a:t>
            </a:r>
            <a:r>
              <a:rPr lang="en-IN" sz="2800" dirty="0" err="1"/>
              <a:t>preds</a:t>
            </a:r>
            <a:r>
              <a:rPr lang="en-IN" sz="2800" dirty="0"/>
              <a:t>[</a:t>
            </a:r>
            <a:r>
              <a:rPr lang="en-IN" sz="2800" dirty="0" err="1"/>
              <a:t>i</a:t>
            </a:r>
            <a:r>
              <a:rPr lang="en-IN" sz="2800" dirty="0"/>
              <a:t>]==-1:</a:t>
            </a:r>
          </a:p>
          <a:p>
            <a:pPr>
              <a:buNone/>
            </a:pPr>
            <a:r>
              <a:rPr lang="en-IN" sz="2800" dirty="0"/>
              <a:t>                count_1 = count_1 + 1</a:t>
            </a:r>
          </a:p>
          <a:p>
            <a:pPr>
              <a:buNone/>
            </a:pPr>
            <a:r>
              <a:rPr lang="en-IN" sz="2800" dirty="0"/>
              <a:t>                subset1_X.append(</a:t>
            </a:r>
            <a:r>
              <a:rPr lang="en-IN" sz="2800" dirty="0" err="1"/>
              <a:t>org_dataset_X</a:t>
            </a:r>
            <a:r>
              <a:rPr lang="en-IN" sz="2800" dirty="0"/>
              <a:t>[</a:t>
            </a:r>
            <a:r>
              <a:rPr lang="en-IN" sz="2800" dirty="0" err="1"/>
              <a:t>i</a:t>
            </a:r>
            <a:r>
              <a:rPr lang="en-IN" sz="2800" dirty="0"/>
              <a:t>])</a:t>
            </a:r>
          </a:p>
          <a:p>
            <a:pPr>
              <a:buNone/>
            </a:pPr>
            <a:r>
              <a:rPr lang="en-IN" sz="2800" dirty="0"/>
              <a:t>                subset1_y.append(</a:t>
            </a:r>
            <a:r>
              <a:rPr lang="en-IN" sz="2800" dirty="0" err="1"/>
              <a:t>org_dataset_y</a:t>
            </a:r>
            <a:r>
              <a:rPr lang="en-IN" sz="2800" dirty="0"/>
              <a:t>[</a:t>
            </a:r>
            <a:r>
              <a:rPr lang="en-IN" sz="2800" dirty="0" err="1"/>
              <a:t>i</a:t>
            </a:r>
            <a:r>
              <a:rPr lang="en-IN" sz="2800" dirty="0"/>
              <a:t>])</a:t>
            </a:r>
          </a:p>
          <a:p>
            <a:pPr>
              <a:buNone/>
            </a:pPr>
            <a:r>
              <a:rPr lang="en-IN" sz="2800" dirty="0"/>
              <a:t>            else:</a:t>
            </a:r>
          </a:p>
          <a:p>
            <a:pPr>
              <a:buNone/>
            </a:pPr>
            <a:r>
              <a:rPr lang="en-IN" sz="2800" dirty="0"/>
              <a:t>                count_2+=1</a:t>
            </a:r>
          </a:p>
          <a:p>
            <a:pPr>
              <a:buNone/>
            </a:pPr>
            <a:r>
              <a:rPr lang="en-IN" sz="2800" dirty="0"/>
              <a:t>                </a:t>
            </a:r>
            <a:r>
              <a:rPr lang="en-IN" sz="2800" dirty="0" err="1"/>
              <a:t>larger_X.append</a:t>
            </a:r>
            <a:r>
              <a:rPr lang="en-IN" sz="2800" dirty="0"/>
              <a:t>(</a:t>
            </a:r>
            <a:r>
              <a:rPr lang="en-IN" sz="2800" dirty="0" err="1"/>
              <a:t>org_dataset_X</a:t>
            </a:r>
            <a:r>
              <a:rPr lang="en-IN" sz="2800" dirty="0"/>
              <a:t>[</a:t>
            </a:r>
            <a:r>
              <a:rPr lang="en-IN" sz="2800" dirty="0" err="1"/>
              <a:t>i</a:t>
            </a:r>
            <a:r>
              <a:rPr lang="en-IN" sz="2800" dirty="0"/>
              <a:t>])</a:t>
            </a:r>
          </a:p>
          <a:p>
            <a:pPr>
              <a:buNone/>
            </a:pPr>
            <a:r>
              <a:rPr lang="en-IN" sz="2800" dirty="0"/>
              <a:t>                </a:t>
            </a:r>
            <a:r>
              <a:rPr lang="en-IN" sz="2800" dirty="0" err="1"/>
              <a:t>larger_y.append</a:t>
            </a:r>
            <a:r>
              <a:rPr lang="en-IN" sz="2800" dirty="0"/>
              <a:t>(</a:t>
            </a:r>
            <a:r>
              <a:rPr lang="en-IN" sz="2800" dirty="0" err="1"/>
              <a:t>org_dataset_y</a:t>
            </a:r>
            <a:r>
              <a:rPr lang="en-IN" sz="2800" dirty="0"/>
              <a:t>[</a:t>
            </a:r>
            <a:r>
              <a:rPr lang="en-IN" sz="2800" dirty="0" err="1"/>
              <a:t>i</a:t>
            </a:r>
            <a:r>
              <a:rPr lang="en-IN" sz="2800" dirty="0"/>
              <a:t>])</a:t>
            </a:r>
          </a:p>
          <a:p>
            <a:pPr>
              <a:buNone/>
            </a:pPr>
            <a:r>
              <a:rPr lang="en-IN" sz="2800" dirty="0"/>
              <a:t>                </a:t>
            </a:r>
            <a:r>
              <a:rPr lang="en-IN" sz="2800" dirty="0" err="1"/>
              <a:t>larger.append</a:t>
            </a:r>
            <a:r>
              <a:rPr lang="en-IN" sz="2800" dirty="0"/>
              <a:t>(org[</a:t>
            </a:r>
            <a:r>
              <a:rPr lang="en-IN" sz="2800" dirty="0" err="1"/>
              <a:t>i</a:t>
            </a:r>
            <a:r>
              <a:rPr lang="en-IN" sz="2800" dirty="0"/>
              <a:t>])</a:t>
            </a:r>
          </a:p>
          <a:p>
            <a:pPr>
              <a:buNone/>
            </a:pPr>
            <a:endParaRPr lang="en-IN" sz="2800" dirty="0"/>
          </a:p>
          <a:p>
            <a:pPr>
              <a:buNone/>
            </a:pPr>
            <a:r>
              <a:rPr lang="en-IN" sz="2800" dirty="0"/>
              <a:t>#subset2 and subset3 SPLIT</a:t>
            </a:r>
          </a:p>
          <a:p>
            <a:pPr>
              <a:buNone/>
            </a:pPr>
            <a:endParaRPr lang="en-IN" sz="2800" dirty="0"/>
          </a:p>
          <a:p>
            <a:pPr>
              <a:buNone/>
            </a:pPr>
            <a:r>
              <a:rPr lang="en-IN" sz="2800" dirty="0"/>
              <a:t>clf.fit(data_1)</a:t>
            </a:r>
          </a:p>
          <a:p>
            <a:pPr>
              <a:buNone/>
            </a:pPr>
            <a:r>
              <a:rPr lang="en-IN" sz="2800" dirty="0"/>
              <a:t>preds_2=</a:t>
            </a:r>
            <a:r>
              <a:rPr lang="en-IN" sz="2800" dirty="0" err="1"/>
              <a:t>clf.predict</a:t>
            </a:r>
            <a:r>
              <a:rPr lang="en-IN" sz="2800" dirty="0"/>
              <a:t>(larger)</a:t>
            </a:r>
          </a:p>
          <a:p>
            <a:pPr>
              <a:buNone/>
            </a:pPr>
            <a:endParaRPr lang="en-IN" sz="2800" dirty="0"/>
          </a:p>
          <a:p>
            <a:pPr>
              <a:buNone/>
            </a:pPr>
            <a:r>
              <a:rPr lang="en-IN" sz="2800" dirty="0"/>
              <a:t>j=0</a:t>
            </a:r>
          </a:p>
          <a:p>
            <a:pPr>
              <a:buNone/>
            </a:pPr>
            <a:r>
              <a:rPr lang="en-IN" sz="2800" dirty="0"/>
              <a:t>count_3=0</a:t>
            </a:r>
          </a:p>
          <a:p>
            <a:pPr>
              <a:buNone/>
            </a:pPr>
            <a:r>
              <a:rPr lang="en-IN" sz="2800" dirty="0"/>
              <a:t>count_4=0</a:t>
            </a:r>
          </a:p>
          <a:p>
            <a:pPr>
              <a:buNone/>
            </a:pPr>
            <a:r>
              <a:rPr lang="en-IN" sz="2800" dirty="0"/>
              <a:t>subset2_X=[]</a:t>
            </a:r>
          </a:p>
          <a:p>
            <a:pPr>
              <a:buNone/>
            </a:pPr>
            <a:r>
              <a:rPr lang="en-IN" sz="2800" dirty="0"/>
              <a:t>subset2_y=[]</a:t>
            </a:r>
          </a:p>
          <a:p>
            <a:pPr>
              <a:buNone/>
            </a:pPr>
            <a:r>
              <a:rPr lang="en-IN" sz="2800" dirty="0"/>
              <a:t>subset3_X=[]</a:t>
            </a:r>
          </a:p>
          <a:p>
            <a:pPr>
              <a:buNone/>
            </a:pPr>
            <a:r>
              <a:rPr lang="en-IN" sz="2800" dirty="0"/>
              <a:t>subset3_y=[]</a:t>
            </a:r>
          </a:p>
          <a:p>
            <a:pPr>
              <a:buNone/>
            </a:pPr>
            <a:endParaRPr lang="en-IN" sz="2800" dirty="0"/>
          </a:p>
          <a:p>
            <a:pPr>
              <a:buNone/>
            </a:pPr>
            <a:r>
              <a:rPr lang="en-IN" sz="2800" dirty="0"/>
              <a:t>for j in list(range(0,len(preds_2))):</a:t>
            </a:r>
          </a:p>
          <a:p>
            <a:pPr>
              <a:buNone/>
            </a:pPr>
            <a:r>
              <a:rPr lang="en-IN" sz="2800" dirty="0"/>
              <a:t>            if preds_2[j]==-1:</a:t>
            </a:r>
          </a:p>
          <a:p>
            <a:pPr>
              <a:buNone/>
            </a:pPr>
            <a:r>
              <a:rPr lang="en-IN" sz="2800" dirty="0"/>
              <a:t>                count_3 = count_3 + 1</a:t>
            </a:r>
          </a:p>
          <a:p>
            <a:pPr>
              <a:buNone/>
            </a:pPr>
            <a:r>
              <a:rPr lang="en-IN" sz="2800" dirty="0"/>
              <a:t>                subset2_X.append(</a:t>
            </a:r>
            <a:r>
              <a:rPr lang="en-IN" sz="2800" dirty="0" err="1"/>
              <a:t>larger_X</a:t>
            </a:r>
            <a:r>
              <a:rPr lang="en-IN" sz="2800" dirty="0"/>
              <a:t>[j])</a:t>
            </a:r>
          </a:p>
          <a:p>
            <a:pPr>
              <a:buNone/>
            </a:pPr>
            <a:r>
              <a:rPr lang="en-IN" sz="2800" dirty="0"/>
              <a:t>                subset2_y.append(</a:t>
            </a:r>
            <a:r>
              <a:rPr lang="en-IN" sz="2800" dirty="0" err="1"/>
              <a:t>larger_y</a:t>
            </a:r>
            <a:r>
              <a:rPr lang="en-IN" sz="2800" dirty="0"/>
              <a:t>[j])</a:t>
            </a:r>
          </a:p>
          <a:p>
            <a:pPr>
              <a:buNone/>
            </a:pPr>
            <a:r>
              <a:rPr lang="en-IN" sz="2800" dirty="0"/>
              <a:t>            else:</a:t>
            </a:r>
          </a:p>
          <a:p>
            <a:pPr>
              <a:buNone/>
            </a:pPr>
            <a:r>
              <a:rPr lang="en-IN" sz="2800" dirty="0"/>
              <a:t>                count_4+=1</a:t>
            </a:r>
          </a:p>
          <a:p>
            <a:pPr>
              <a:buNone/>
            </a:pPr>
            <a:r>
              <a:rPr lang="en-IN" sz="2800" dirty="0"/>
              <a:t>                subset3_X.append(</a:t>
            </a:r>
            <a:r>
              <a:rPr lang="en-IN" sz="2800" dirty="0" err="1"/>
              <a:t>larger_X</a:t>
            </a:r>
            <a:r>
              <a:rPr lang="en-IN" sz="2800" dirty="0"/>
              <a:t>[j])</a:t>
            </a:r>
          </a:p>
          <a:p>
            <a:pPr>
              <a:buNone/>
            </a:pPr>
            <a:r>
              <a:rPr lang="en-IN" sz="2800" dirty="0"/>
              <a:t>                subset3_y.append(</a:t>
            </a:r>
            <a:r>
              <a:rPr lang="en-IN" sz="2800" dirty="0" err="1"/>
              <a:t>larger_y</a:t>
            </a:r>
            <a:r>
              <a:rPr lang="en-IN" sz="2800" dirty="0"/>
              <a:t>[j])</a:t>
            </a:r>
          </a:p>
          <a:p>
            <a:pPr>
              <a:buNone/>
            </a:pPr>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Program.py(contd.)</a:t>
            </a:r>
          </a:p>
        </p:txBody>
      </p:sp>
      <p:sp>
        <p:nvSpPr>
          <p:cNvPr id="3" name="Content Placeholder 2"/>
          <p:cNvSpPr>
            <a:spLocks noGrp="1"/>
          </p:cNvSpPr>
          <p:nvPr>
            <p:ph sz="half" idx="1"/>
          </p:nvPr>
        </p:nvSpPr>
        <p:spPr/>
        <p:txBody>
          <a:bodyPr>
            <a:normAutofit fontScale="32500" lnSpcReduction="20000"/>
          </a:bodyPr>
          <a:lstStyle/>
          <a:p>
            <a:pPr>
              <a:buNone/>
            </a:pPr>
            <a:r>
              <a:rPr lang="en-IN" dirty="0"/>
              <a:t>print('Distribution of subsets')</a:t>
            </a:r>
          </a:p>
          <a:p>
            <a:pPr>
              <a:buNone/>
            </a:pPr>
            <a:r>
              <a:rPr lang="en-IN" dirty="0"/>
              <a:t>print(count_1,count_3,count_4)                </a:t>
            </a:r>
          </a:p>
          <a:p>
            <a:pPr>
              <a:buNone/>
            </a:pPr>
            <a:r>
              <a:rPr lang="en-IN" dirty="0"/>
              <a:t>subset1_X_train,subset1_X_test,subset1_y_train,subset1_y_test = </a:t>
            </a:r>
            <a:r>
              <a:rPr lang="en-IN" dirty="0" err="1"/>
              <a:t>cross_validation.train_test_split</a:t>
            </a:r>
            <a:r>
              <a:rPr lang="en-IN" dirty="0"/>
              <a:t>(subset1_X,subset1_y,test_size = 0.20)</a:t>
            </a:r>
          </a:p>
          <a:p>
            <a:pPr>
              <a:buNone/>
            </a:pPr>
            <a:endParaRPr lang="en-IN" dirty="0"/>
          </a:p>
          <a:p>
            <a:pPr>
              <a:buNone/>
            </a:pPr>
            <a:r>
              <a:rPr lang="en-IN" dirty="0"/>
              <a:t>subset2_X_train,subset2_X_test,subset2_y_train,subset2_y_test = </a:t>
            </a:r>
            <a:r>
              <a:rPr lang="en-IN" dirty="0" err="1"/>
              <a:t>cross_validation.train_test_split</a:t>
            </a:r>
            <a:r>
              <a:rPr lang="en-IN" dirty="0"/>
              <a:t>(subset3_X,subset3_y,test_size = 0.20)</a:t>
            </a:r>
          </a:p>
          <a:p>
            <a:pPr>
              <a:buNone/>
            </a:pPr>
            <a:endParaRPr lang="en-IN" dirty="0"/>
          </a:p>
          <a:p>
            <a:pPr>
              <a:buNone/>
            </a:pPr>
            <a:r>
              <a:rPr lang="en-IN" dirty="0"/>
              <a:t>subset3_X_train,subset3_X_test,subset3_y_train,subset3_y_test = </a:t>
            </a:r>
            <a:r>
              <a:rPr lang="en-IN" dirty="0" err="1"/>
              <a:t>cross_validation.train_test_split</a:t>
            </a:r>
            <a:r>
              <a:rPr lang="en-IN" dirty="0"/>
              <a:t>(subset2_X,subset2_y,test_size = 0.20)</a:t>
            </a:r>
          </a:p>
          <a:p>
            <a:pPr>
              <a:buNone/>
            </a:pPr>
            <a:endParaRPr lang="en-IN" dirty="0"/>
          </a:p>
          <a:p>
            <a:pPr>
              <a:buNone/>
            </a:pPr>
            <a:r>
              <a:rPr lang="en-IN" dirty="0"/>
              <a:t>#SUBSET 1</a:t>
            </a:r>
          </a:p>
          <a:p>
            <a:pPr>
              <a:buNone/>
            </a:pPr>
            <a:r>
              <a:rPr lang="en-IN" dirty="0"/>
              <a:t>print ('SUBSET 1')</a:t>
            </a:r>
          </a:p>
          <a:p>
            <a:pPr>
              <a:buNone/>
            </a:pPr>
            <a:endParaRPr lang="en-IN" dirty="0"/>
          </a:p>
          <a:p>
            <a:pPr>
              <a:buNone/>
            </a:pPr>
            <a:r>
              <a:rPr lang="en-IN" dirty="0"/>
              <a:t>#</a:t>
            </a:r>
            <a:r>
              <a:rPr lang="en-IN" dirty="0" err="1"/>
              <a:t>DecisionTree</a:t>
            </a:r>
            <a:endParaRPr lang="en-IN" dirty="0"/>
          </a:p>
          <a:p>
            <a:pPr>
              <a:buNone/>
            </a:pPr>
            <a:r>
              <a:rPr lang="en-IN" dirty="0"/>
              <a:t>clf_2 = </a:t>
            </a:r>
            <a:r>
              <a:rPr lang="en-IN" dirty="0" err="1"/>
              <a:t>DecisionTreeClassifier</a:t>
            </a:r>
            <a:r>
              <a:rPr lang="en-IN" dirty="0"/>
              <a:t>()</a:t>
            </a:r>
          </a:p>
          <a:p>
            <a:pPr>
              <a:buNone/>
            </a:pPr>
            <a:r>
              <a:rPr lang="en-IN" dirty="0"/>
              <a:t>clf_2.fit(subset1_X_train,subset1_y_train)</a:t>
            </a:r>
          </a:p>
          <a:p>
            <a:pPr>
              <a:buNone/>
            </a:pPr>
            <a:r>
              <a:rPr lang="en-IN" dirty="0"/>
              <a:t>acc_sub1 = clf_2.score(subset1_X_test, subset1_y_test)</a:t>
            </a:r>
          </a:p>
          <a:p>
            <a:pPr>
              <a:buNone/>
            </a:pPr>
            <a:r>
              <a:rPr lang="en-IN" dirty="0"/>
              <a:t>print(acc_sub1)</a:t>
            </a:r>
          </a:p>
          <a:p>
            <a:pPr>
              <a:buNone/>
            </a:pPr>
            <a:endParaRPr lang="en-IN" dirty="0"/>
          </a:p>
          <a:p>
            <a:pPr>
              <a:buNone/>
            </a:pPr>
            <a:endParaRPr lang="en-IN" dirty="0"/>
          </a:p>
          <a:p>
            <a:pPr>
              <a:buNone/>
            </a:pPr>
            <a:r>
              <a:rPr lang="en-IN" dirty="0"/>
              <a:t>#SUBSET 2</a:t>
            </a:r>
          </a:p>
          <a:p>
            <a:pPr>
              <a:buNone/>
            </a:pPr>
            <a:r>
              <a:rPr lang="en-IN" dirty="0"/>
              <a:t>print ('SUBSET 2')</a:t>
            </a:r>
          </a:p>
          <a:p>
            <a:pPr>
              <a:buNone/>
            </a:pPr>
            <a:endParaRPr lang="en-IN" dirty="0"/>
          </a:p>
          <a:p>
            <a:pPr>
              <a:buNone/>
            </a:pPr>
            <a:r>
              <a:rPr lang="en-IN" dirty="0"/>
              <a:t>#</a:t>
            </a:r>
            <a:r>
              <a:rPr lang="en-IN" dirty="0" err="1"/>
              <a:t>DecisionTree</a:t>
            </a:r>
            <a:endParaRPr lang="en-IN" dirty="0"/>
          </a:p>
          <a:p>
            <a:pPr>
              <a:buNone/>
            </a:pPr>
            <a:r>
              <a:rPr lang="en-IN" dirty="0"/>
              <a:t>clf_2.fit(subset2_X_train,subset2_y_train)</a:t>
            </a:r>
          </a:p>
          <a:p>
            <a:pPr>
              <a:buNone/>
            </a:pPr>
            <a:r>
              <a:rPr lang="en-IN" dirty="0"/>
              <a:t>acc_sub2 = clf_2.score(subset2_X_test,subset2_y_test)</a:t>
            </a:r>
          </a:p>
          <a:p>
            <a:pPr>
              <a:buNone/>
            </a:pPr>
            <a:r>
              <a:rPr lang="en-IN" dirty="0"/>
              <a:t>print(acc_sub2)</a:t>
            </a:r>
          </a:p>
          <a:p>
            <a:pPr>
              <a:buNone/>
            </a:pPr>
            <a:endParaRPr lang="en-IN" dirty="0"/>
          </a:p>
        </p:txBody>
      </p:sp>
      <p:sp>
        <p:nvSpPr>
          <p:cNvPr id="4" name="Content Placeholder 3"/>
          <p:cNvSpPr>
            <a:spLocks noGrp="1"/>
          </p:cNvSpPr>
          <p:nvPr>
            <p:ph sz="half" idx="2"/>
          </p:nvPr>
        </p:nvSpPr>
        <p:spPr/>
        <p:txBody>
          <a:bodyPr>
            <a:normAutofit fontScale="32500" lnSpcReduction="20000"/>
          </a:bodyPr>
          <a:lstStyle/>
          <a:p>
            <a:pPr>
              <a:buNone/>
            </a:pPr>
            <a:r>
              <a:rPr lang="en-IN" dirty="0"/>
              <a:t>#SUBSET 3 </a:t>
            </a:r>
          </a:p>
          <a:p>
            <a:pPr>
              <a:buNone/>
            </a:pPr>
            <a:r>
              <a:rPr lang="en-IN" dirty="0"/>
              <a:t>print ('SUBSET 3')</a:t>
            </a:r>
          </a:p>
          <a:p>
            <a:pPr>
              <a:buNone/>
            </a:pPr>
            <a:endParaRPr lang="en-IN" dirty="0"/>
          </a:p>
          <a:p>
            <a:pPr>
              <a:buNone/>
            </a:pPr>
            <a:r>
              <a:rPr lang="en-IN" dirty="0"/>
              <a:t>#</a:t>
            </a:r>
            <a:r>
              <a:rPr lang="en-IN" dirty="0" err="1"/>
              <a:t>DecisionTree</a:t>
            </a:r>
            <a:endParaRPr lang="en-IN" dirty="0"/>
          </a:p>
          <a:p>
            <a:pPr>
              <a:buNone/>
            </a:pPr>
            <a:r>
              <a:rPr lang="en-IN" dirty="0"/>
              <a:t>clf_2.fit(subset3_X_train,subset3_y_train)</a:t>
            </a:r>
          </a:p>
          <a:p>
            <a:pPr>
              <a:buNone/>
            </a:pPr>
            <a:r>
              <a:rPr lang="en-IN" dirty="0"/>
              <a:t>acc_sub3 = clf_2.score(subset3_X_test, subset3_y_test)</a:t>
            </a:r>
          </a:p>
          <a:p>
            <a:pPr>
              <a:buNone/>
            </a:pPr>
            <a:r>
              <a:rPr lang="en-IN" dirty="0"/>
              <a:t>print(acc_sub3)</a:t>
            </a:r>
          </a:p>
          <a:p>
            <a:pPr>
              <a:buNone/>
            </a:pPr>
            <a:endParaRPr lang="en-IN" dirty="0"/>
          </a:p>
          <a:p>
            <a:pPr>
              <a:buNone/>
            </a:pPr>
            <a:r>
              <a:rPr lang="en-IN" dirty="0"/>
              <a:t>print('Accuracy of Allocation')</a:t>
            </a:r>
          </a:p>
          <a:p>
            <a:pPr>
              <a:buNone/>
            </a:pPr>
            <a:r>
              <a:rPr lang="en-IN" dirty="0"/>
              <a:t>acc = (acc_sub1 +  acc_sub2 + acc_sub3)/3</a:t>
            </a:r>
          </a:p>
          <a:p>
            <a:pPr>
              <a:buNone/>
            </a:pPr>
            <a:r>
              <a:rPr lang="en-IN" dirty="0"/>
              <a:t>print(acc)</a:t>
            </a:r>
          </a:p>
          <a:p>
            <a:pPr>
              <a:buNone/>
            </a:pPr>
            <a:endParaRPr lang="en-IN" dirty="0"/>
          </a:p>
          <a:p>
            <a:pPr>
              <a:buNone/>
            </a:pPr>
            <a:r>
              <a:rPr lang="en-IN" dirty="0"/>
              <a:t>#DIRECT</a:t>
            </a:r>
          </a:p>
          <a:p>
            <a:pPr>
              <a:buNone/>
            </a:pPr>
            <a:r>
              <a:rPr lang="en-IN" dirty="0"/>
              <a:t>print('Direct Method')</a:t>
            </a:r>
          </a:p>
          <a:p>
            <a:pPr>
              <a:buNone/>
            </a:pPr>
            <a:r>
              <a:rPr lang="en-IN" dirty="0" err="1"/>
              <a:t>acc_total</a:t>
            </a:r>
            <a:r>
              <a:rPr lang="en-IN" dirty="0"/>
              <a:t> = </a:t>
            </a:r>
            <a:r>
              <a:rPr lang="en-IN" dirty="0" err="1"/>
              <a:t>OneVsRestClassifier</a:t>
            </a:r>
            <a:r>
              <a:rPr lang="en-IN" dirty="0"/>
              <a:t>(</a:t>
            </a:r>
            <a:r>
              <a:rPr lang="en-IN" dirty="0" err="1"/>
              <a:t>LinearSVC</a:t>
            </a:r>
            <a:r>
              <a:rPr lang="en-IN" dirty="0"/>
              <a:t>(</a:t>
            </a:r>
            <a:r>
              <a:rPr lang="en-IN" dirty="0" err="1"/>
              <a:t>random_state</a:t>
            </a:r>
            <a:r>
              <a:rPr lang="en-IN" dirty="0"/>
              <a:t>=0)).fit(</a:t>
            </a:r>
            <a:r>
              <a:rPr lang="en-IN" dirty="0" err="1"/>
              <a:t>X_train,y_train</a:t>
            </a:r>
            <a:r>
              <a:rPr lang="en-IN" dirty="0"/>
              <a:t>).score(</a:t>
            </a:r>
            <a:r>
              <a:rPr lang="en-IN" dirty="0" err="1"/>
              <a:t>X_test,y_test</a:t>
            </a:r>
            <a:r>
              <a:rPr lang="en-IN" dirty="0"/>
              <a:t>)</a:t>
            </a:r>
          </a:p>
          <a:p>
            <a:pPr>
              <a:buNone/>
            </a:pPr>
            <a:r>
              <a:rPr lang="en-IN" dirty="0"/>
              <a:t>print(</a:t>
            </a:r>
            <a:r>
              <a:rPr lang="en-IN" dirty="0" err="1"/>
              <a:t>acc_total</a:t>
            </a:r>
            <a:r>
              <a:rPr lang="en-IN" dirty="0"/>
              <a:t>)</a:t>
            </a:r>
          </a:p>
          <a:p>
            <a:pPr>
              <a:buNone/>
            </a:pPr>
            <a:endParaRPr lang="en-IN" dirty="0"/>
          </a:p>
          <a:p>
            <a:pPr>
              <a:buNone/>
            </a:pPr>
            <a:endParaRPr lang="en-IN" dirty="0"/>
          </a:p>
          <a:p>
            <a:pPr>
              <a:buNone/>
            </a:pPr>
            <a:r>
              <a:rPr lang="en-IN" sz="4900" dirty="0"/>
              <a:t>Ref. </a:t>
            </a:r>
            <a:r>
              <a:rPr lang="en-IN" sz="4900" dirty="0">
                <a:hlinkClick r:id="rId2" action="ppaction://hlinkfile"/>
              </a:rPr>
              <a:t>Allocation Method</a:t>
            </a:r>
            <a:endParaRPr lang="en-IN" sz="4900" dirty="0"/>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Week 7 – Week 12</a:t>
            </a:r>
          </a:p>
        </p:txBody>
      </p:sp>
      <p:sp>
        <p:nvSpPr>
          <p:cNvPr id="3" name="Content Placeholder 2"/>
          <p:cNvSpPr>
            <a:spLocks noGrp="1"/>
          </p:cNvSpPr>
          <p:nvPr>
            <p:ph sz="quarter" idx="1"/>
          </p:nvPr>
        </p:nvSpPr>
        <p:spPr/>
        <p:txBody>
          <a:bodyPr>
            <a:normAutofit/>
          </a:bodyPr>
          <a:lstStyle/>
          <a:p>
            <a:r>
              <a:rPr lang="en-IN" dirty="0"/>
              <a:t>Literature survey of other similar works and their achieved accuracy.</a:t>
            </a:r>
          </a:p>
          <a:p>
            <a:r>
              <a:rPr lang="en-IN" dirty="0"/>
              <a:t>Tweaking the Program more to </a:t>
            </a:r>
            <a:r>
              <a:rPr lang="en-IN"/>
              <a:t>get better </a:t>
            </a:r>
            <a:r>
              <a:rPr lang="en-IN" dirty="0"/>
              <a:t>accuracy. </a:t>
            </a:r>
            <a:r>
              <a:rPr lang="en-IN" sz="2400" i="1" dirty="0"/>
              <a:t>(Trying to split the outliers from the dataset using </a:t>
            </a:r>
            <a:r>
              <a:rPr lang="en-IN" sz="2400" i="1" dirty="0" err="1"/>
              <a:t>FeatureBasedOutlierDetection</a:t>
            </a:r>
            <a:r>
              <a:rPr lang="en-IN" sz="2400" i="1" dirty="0"/>
              <a:t>)</a:t>
            </a:r>
          </a:p>
          <a:p>
            <a:r>
              <a:rPr lang="en-IN" dirty="0"/>
              <a:t>Hypothesis: If this method works it might give a better accuracy than the previous two methods.</a:t>
            </a:r>
          </a:p>
          <a:p>
            <a:r>
              <a:rPr lang="en-IN" dirty="0"/>
              <a:t>Ref. </a:t>
            </a:r>
            <a:r>
              <a:rPr lang="en-IN" dirty="0">
                <a:hlinkClick r:id="rId2" action="ppaction://hlinkfile"/>
              </a:rPr>
              <a:t>Literature Survey</a:t>
            </a:r>
            <a:endParaRPr lang="en-IN" dirty="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522</TotalTime>
  <Words>1375</Words>
  <Application>Microsoft Office PowerPoint</Application>
  <PresentationFormat>On-screen Show (4:3)</PresentationFormat>
  <Paragraphs>154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Georgia</vt:lpstr>
      <vt:lpstr>Wingdings</vt:lpstr>
      <vt:lpstr>Wingdings 2</vt:lpstr>
      <vt:lpstr>Civic</vt:lpstr>
      <vt:lpstr>Allocation Method</vt:lpstr>
      <vt:lpstr>Week 1 - 2</vt:lpstr>
      <vt:lpstr>Week 2-3</vt:lpstr>
      <vt:lpstr>Week 4-6</vt:lpstr>
      <vt:lpstr>Algorithm 1</vt:lpstr>
      <vt:lpstr>Algorithm 2</vt:lpstr>
      <vt:lpstr>Program.py</vt:lpstr>
      <vt:lpstr>Program.py(contd.)</vt:lpstr>
      <vt:lpstr>Week 7 – Week 12</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Allocation Method</dc:title>
  <dc:creator>Vigneshwaran Santhalingam</dc:creator>
  <cp:lastModifiedBy>Vigneshwaran Santhalingam</cp:lastModifiedBy>
  <cp:revision>3</cp:revision>
  <dcterms:created xsi:type="dcterms:W3CDTF">2017-07-04T02:29:57Z</dcterms:created>
  <dcterms:modified xsi:type="dcterms:W3CDTF">2019-09-20T00:08:03Z</dcterms:modified>
</cp:coreProperties>
</file>