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3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3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0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33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65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6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8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09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8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D7CF-1190-4EEC-83B8-7F011704E66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50DD91-C55D-4FBA-9752-8D3A681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FD95-B615-4F64-93A0-A7BECF6E9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Unpacking raw data as Protocol Stack for L3 and L4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5C1F-B020-48CF-A137-DB2536D6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Vigneshwaran Venugopal</a:t>
            </a:r>
          </a:p>
        </p:txBody>
      </p:sp>
    </p:spTree>
    <p:extLst>
      <p:ext uri="{BB962C8B-B14F-4D97-AF65-F5344CB8AC3E}">
        <p14:creationId xmlns:p14="http://schemas.microsoft.com/office/powerpoint/2010/main" val="266080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908C5-F48A-413A-9F31-8314E723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2225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A9AC-72B5-4B56-9CFC-A1F743A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Connection of the program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753D54-254C-42F1-99F1-70F17E47F856}"/>
              </a:ext>
            </a:extLst>
          </p:cNvPr>
          <p:cNvSpPr/>
          <p:nvPr/>
        </p:nvSpPr>
        <p:spPr>
          <a:xfrm>
            <a:off x="4820857" y="1585645"/>
            <a:ext cx="1990846" cy="42247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2A9737-88E1-4A8F-8E28-B72DDB268C2B}"/>
              </a:ext>
            </a:extLst>
          </p:cNvPr>
          <p:cNvSpPr/>
          <p:nvPr/>
        </p:nvSpPr>
        <p:spPr>
          <a:xfrm>
            <a:off x="1982167" y="1525932"/>
            <a:ext cx="1990846" cy="42247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F1FE310-8A0C-4DC0-B673-2750875E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65" y="160590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3E86C-8472-499A-AA5A-515458B20415}"/>
              </a:ext>
            </a:extLst>
          </p:cNvPr>
          <p:cNvSpPr txBox="1"/>
          <p:nvPr/>
        </p:nvSpPr>
        <p:spPr>
          <a:xfrm>
            <a:off x="2546429" y="3268980"/>
            <a:ext cx="100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E7665743-D7EA-419D-B135-DF1812F9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9082" y="1668597"/>
            <a:ext cx="914400" cy="914400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A5C95A3-68BE-4A2B-92DB-1FBF3A72BC89}"/>
              </a:ext>
            </a:extLst>
          </p:cNvPr>
          <p:cNvCxnSpPr>
            <a:stCxn id="8" idx="2"/>
            <a:endCxn id="5" idx="2"/>
          </p:cNvCxnSpPr>
          <p:nvPr/>
        </p:nvCxnSpPr>
        <p:spPr>
          <a:xfrm rot="16200000" flipH="1">
            <a:off x="4367079" y="4361202"/>
            <a:ext cx="59713" cy="2838690"/>
          </a:xfrm>
          <a:prstGeom prst="curvedConnector3">
            <a:avLst>
              <a:gd name="adj1" fmla="val 4828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DA66A1-57C1-460A-B7F4-6E31772B3510}"/>
              </a:ext>
            </a:extLst>
          </p:cNvPr>
          <p:cNvSpPr txBox="1"/>
          <p:nvPr/>
        </p:nvSpPr>
        <p:spPr>
          <a:xfrm>
            <a:off x="3556216" y="5441075"/>
            <a:ext cx="204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sent in 0’s and 1’s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8B657-F504-43B3-86C9-EB9CD353D2F7}"/>
              </a:ext>
            </a:extLst>
          </p:cNvPr>
          <p:cNvSpPr txBox="1"/>
          <p:nvPr/>
        </p:nvSpPr>
        <p:spPr>
          <a:xfrm>
            <a:off x="5602149" y="392321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DE2CE-0097-4F09-A753-688435EA5B7B}"/>
              </a:ext>
            </a:extLst>
          </p:cNvPr>
          <p:cNvSpPr txBox="1"/>
          <p:nvPr/>
        </p:nvSpPr>
        <p:spPr>
          <a:xfrm>
            <a:off x="5602149" y="3144027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D8AA62-1B99-4684-9FF3-F7107D427D09}"/>
              </a:ext>
            </a:extLst>
          </p:cNvPr>
          <p:cNvCxnSpPr>
            <a:stCxn id="5" idx="3"/>
            <a:endCxn id="5" idx="1"/>
          </p:cNvCxnSpPr>
          <p:nvPr/>
        </p:nvCxnSpPr>
        <p:spPr>
          <a:xfrm flipH="1">
            <a:off x="4820857" y="3698025"/>
            <a:ext cx="199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E44922-0A26-4096-84B5-65E13A21CA28}"/>
              </a:ext>
            </a:extLst>
          </p:cNvPr>
          <p:cNvCxnSpPr/>
          <p:nvPr/>
        </p:nvCxnSpPr>
        <p:spPr>
          <a:xfrm>
            <a:off x="4820859" y="3002761"/>
            <a:ext cx="199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83B064-871F-4E0D-9D40-AA8BD996DBD1}"/>
              </a:ext>
            </a:extLst>
          </p:cNvPr>
          <p:cNvCxnSpPr/>
          <p:nvPr/>
        </p:nvCxnSpPr>
        <p:spPr>
          <a:xfrm>
            <a:off x="4820859" y="4477215"/>
            <a:ext cx="1990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880C07-392A-4F73-9A41-043E64A6B8E7}"/>
              </a:ext>
            </a:extLst>
          </p:cNvPr>
          <p:cNvSpPr txBox="1"/>
          <p:nvPr/>
        </p:nvSpPr>
        <p:spPr>
          <a:xfrm>
            <a:off x="5359082" y="4890753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B54FB8-74E4-4DDE-817A-84E2F86EA4F9}"/>
              </a:ext>
            </a:extLst>
          </p:cNvPr>
          <p:cNvSpPr txBox="1"/>
          <p:nvPr/>
        </p:nvSpPr>
        <p:spPr>
          <a:xfrm>
            <a:off x="6811702" y="2991981"/>
            <a:ext cx="373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Unpacking of 8 but array numbers to L4 header using L4 header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2D9764-DCD3-4B26-8E43-08F8761DCDCC}"/>
              </a:ext>
            </a:extLst>
          </p:cNvPr>
          <p:cNvSpPr txBox="1"/>
          <p:nvPr/>
        </p:nvSpPr>
        <p:spPr>
          <a:xfrm>
            <a:off x="6811703" y="3764455"/>
            <a:ext cx="373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Unpacking of 8 but array numbers to L3 header using the L3 Class</a:t>
            </a:r>
          </a:p>
        </p:txBody>
      </p:sp>
    </p:spTree>
    <p:extLst>
      <p:ext uri="{BB962C8B-B14F-4D97-AF65-F5344CB8AC3E}">
        <p14:creationId xmlns:p14="http://schemas.microsoft.com/office/powerpoint/2010/main" val="28055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46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49" name="Rectangle 17">
            <a:extLst>
              <a:ext uri="{FF2B5EF4-FFF2-40B4-BE49-F238E27FC236}">
                <a16:creationId xmlns:a16="http://schemas.microsoft.com/office/drawing/2014/main" id="{7A26EB7B-74F6-46E7-BBE3-2C83C79DD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9">
            <a:extLst>
              <a:ext uri="{FF2B5EF4-FFF2-40B4-BE49-F238E27FC236}">
                <a16:creationId xmlns:a16="http://schemas.microsoft.com/office/drawing/2014/main" id="{276AF4D9-72FB-41F0-91CA-7C7C91F4DB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51" name="Rectangle 21">
            <a:extLst>
              <a:ext uri="{FF2B5EF4-FFF2-40B4-BE49-F238E27FC236}">
                <a16:creationId xmlns:a16="http://schemas.microsoft.com/office/drawing/2014/main" id="{FAB304CE-E440-448A-8779-03D1D269B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23">
            <a:extLst>
              <a:ext uri="{FF2B5EF4-FFF2-40B4-BE49-F238E27FC236}">
                <a16:creationId xmlns:a16="http://schemas.microsoft.com/office/drawing/2014/main" id="{B0159651-B2E2-4898-9F80-E77BC24C20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25">
            <a:extLst>
              <a:ext uri="{FF2B5EF4-FFF2-40B4-BE49-F238E27FC236}">
                <a16:creationId xmlns:a16="http://schemas.microsoft.com/office/drawing/2014/main" id="{AD805F6D-D935-4EDF-83A9-BB59DA23F14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596DCC-46F9-4403-AEFC-0B2CC1E7A7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1DA7C9-AE50-4977-9502-0CABDAA2EA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9">
            <a:extLst>
              <a:ext uri="{FF2B5EF4-FFF2-40B4-BE49-F238E27FC236}">
                <a16:creationId xmlns:a16="http://schemas.microsoft.com/office/drawing/2014/main" id="{64543E54-4474-447C-A4DC-98DE028B34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3B5F789-C837-494E-9A75-6F0F9FC4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26" y="1126838"/>
            <a:ext cx="4821551" cy="3845186"/>
          </a:xfrm>
          <a:prstGeom prst="rect">
            <a:avLst/>
          </a:prstGeom>
        </p:spPr>
      </p:pic>
      <p:pic>
        <p:nvPicPr>
          <p:cNvPr id="55" name="Picture 31">
            <a:extLst>
              <a:ext uri="{FF2B5EF4-FFF2-40B4-BE49-F238E27FC236}">
                <a16:creationId xmlns:a16="http://schemas.microsoft.com/office/drawing/2014/main" id="{1541069D-B95E-4F78-98FF-F19C522D71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6222B-EA68-4489-BA88-8ECE72D5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3848325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10411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DA29-4EA9-4784-AE5F-551C400D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2D0C3-BAD3-464C-8415-E47D42FB77EC}"/>
              </a:ext>
            </a:extLst>
          </p:cNvPr>
          <p:cNvSpPr txBox="1"/>
          <p:nvPr/>
        </p:nvSpPr>
        <p:spPr>
          <a:xfrm>
            <a:off x="1130270" y="4535300"/>
            <a:ext cx="1019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69 130 140 150 		160 170 180 190 			200  6  251  219			240  230  220  210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BFEA8-3C1C-476C-9DCF-079899C3EC8C}"/>
              </a:ext>
            </a:extLst>
          </p:cNvPr>
          <p:cNvSpPr txBox="1"/>
          <p:nvPr/>
        </p:nvSpPr>
        <p:spPr>
          <a:xfrm>
            <a:off x="1047509" y="3988100"/>
            <a:ext cx="551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Data:  </a:t>
            </a:r>
            <a:r>
              <a:rPr lang="en-US" dirty="0"/>
              <a:t>8 bit Integer values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65BB-A569-454C-9BB4-F4A50B97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681816"/>
            <a:ext cx="10573473" cy="19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892C-849E-466D-B575-3F684D0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824"/>
            <a:ext cx="10515600" cy="754938"/>
          </a:xfrm>
        </p:spPr>
        <p:txBody>
          <a:bodyPr/>
          <a:lstStyle/>
          <a:p>
            <a:r>
              <a:rPr lang="en-US" dirty="0"/>
              <a:t>Bitwise operations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041E7-32DA-46BA-AC01-24F75B4920D5}"/>
              </a:ext>
            </a:extLst>
          </p:cNvPr>
          <p:cNvSpPr txBox="1"/>
          <p:nvPr/>
        </p:nvSpPr>
        <p:spPr>
          <a:xfrm>
            <a:off x="838200" y="1504411"/>
            <a:ext cx="968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Taking into count the first byte 0100 0101 = 69 (Decimal)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AE5BA-46D0-42D9-B04B-1644938F08DE}"/>
              </a:ext>
            </a:extLst>
          </p:cNvPr>
          <p:cNvSpPr txBox="1"/>
          <p:nvPr/>
        </p:nvSpPr>
        <p:spPr>
          <a:xfrm>
            <a:off x="1452282" y="2504153"/>
            <a:ext cx="12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01000101</a:t>
            </a:r>
          </a:p>
          <a:p>
            <a:r>
              <a:rPr lang="en-US" dirty="0"/>
              <a:t>     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D2C48-7D6D-44E4-B0AF-1B5CCADB7740}"/>
              </a:ext>
            </a:extLst>
          </p:cNvPr>
          <p:cNvSpPr txBox="1"/>
          <p:nvPr/>
        </p:nvSpPr>
        <p:spPr>
          <a:xfrm>
            <a:off x="4019176" y="2504152"/>
            <a:ext cx="157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0100  0101</a:t>
            </a:r>
          </a:p>
          <a:p>
            <a:r>
              <a:rPr lang="en-US" dirty="0"/>
              <a:t>    4        5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E3830B-6579-45E7-A428-069330ABD9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95388" y="2827318"/>
            <a:ext cx="1323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84AB25-9775-4691-8447-BE0AE48F9D4D}"/>
              </a:ext>
            </a:extLst>
          </p:cNvPr>
          <p:cNvSpPr txBox="1"/>
          <p:nvPr/>
        </p:nvSpPr>
        <p:spPr>
          <a:xfrm>
            <a:off x="838200" y="3480423"/>
            <a:ext cx="717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 we need to do bitwise operation on the given number,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9ECDC-22C4-4D4C-ADFD-8885867D4509}"/>
              </a:ext>
            </a:extLst>
          </p:cNvPr>
          <p:cNvCxnSpPr/>
          <p:nvPr/>
        </p:nvCxnSpPr>
        <p:spPr>
          <a:xfrm flipV="1">
            <a:off x="2695388" y="4330400"/>
            <a:ext cx="1323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A0D7CE-117B-494C-B194-7F4413E01C66}"/>
              </a:ext>
            </a:extLst>
          </p:cNvPr>
          <p:cNvSpPr txBox="1"/>
          <p:nvPr/>
        </p:nvSpPr>
        <p:spPr>
          <a:xfrm>
            <a:off x="1452282" y="4007234"/>
            <a:ext cx="12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01000101</a:t>
            </a:r>
          </a:p>
          <a:p>
            <a:r>
              <a:rPr lang="en-US" dirty="0"/>
              <a:t>      69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38AD2-6C13-49AF-93CA-A8957BCA4CC2}"/>
              </a:ext>
            </a:extLst>
          </p:cNvPr>
          <p:cNvSpPr txBox="1"/>
          <p:nvPr/>
        </p:nvSpPr>
        <p:spPr>
          <a:xfrm>
            <a:off x="4058023" y="4007233"/>
            <a:ext cx="12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0100</a:t>
            </a:r>
          </a:p>
          <a:p>
            <a:r>
              <a:rPr lang="en-US" dirty="0"/>
              <a:t>         4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B657D5-32F8-4F0D-AC04-8BB8010D8F5D}"/>
              </a:ext>
            </a:extLst>
          </p:cNvPr>
          <p:cNvCxnSpPr/>
          <p:nvPr/>
        </p:nvCxnSpPr>
        <p:spPr>
          <a:xfrm flipV="1">
            <a:off x="2632328" y="4997282"/>
            <a:ext cx="13237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3BB4BD-46C8-4C9A-B131-9CB32DEB56B1}"/>
              </a:ext>
            </a:extLst>
          </p:cNvPr>
          <p:cNvSpPr txBox="1"/>
          <p:nvPr/>
        </p:nvSpPr>
        <p:spPr>
          <a:xfrm>
            <a:off x="1389222" y="4674116"/>
            <a:ext cx="12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01000101</a:t>
            </a:r>
          </a:p>
          <a:p>
            <a:r>
              <a:rPr lang="en-US" dirty="0"/>
              <a:t>      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D4659-D1C3-483C-9273-B7ECF454D916}"/>
              </a:ext>
            </a:extLst>
          </p:cNvPr>
          <p:cNvSpPr txBox="1"/>
          <p:nvPr/>
        </p:nvSpPr>
        <p:spPr>
          <a:xfrm>
            <a:off x="3994963" y="4674115"/>
            <a:ext cx="12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0101</a:t>
            </a:r>
          </a:p>
          <a:p>
            <a:r>
              <a:rPr lang="en-US" dirty="0"/>
              <a:t>        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F54F6-9308-43B6-BF77-70219BFF1251}"/>
              </a:ext>
            </a:extLst>
          </p:cNvPr>
          <p:cNvSpPr txBox="1"/>
          <p:nvPr/>
        </p:nvSpPr>
        <p:spPr>
          <a:xfrm>
            <a:off x="2819399" y="2457985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B2503-9CE5-4BC1-9CBB-B66963FB55AB}"/>
              </a:ext>
            </a:extLst>
          </p:cNvPr>
          <p:cNvSpPr txBox="1"/>
          <p:nvPr/>
        </p:nvSpPr>
        <p:spPr>
          <a:xfrm>
            <a:off x="2643103" y="4004230"/>
            <a:ext cx="132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Shift </a:t>
            </a:r>
          </a:p>
          <a:p>
            <a:r>
              <a:rPr lang="en-US" dirty="0"/>
              <a:t>	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9EC066-CBB1-4162-B2D1-FD08981A3D2A}"/>
              </a:ext>
            </a:extLst>
          </p:cNvPr>
          <p:cNvSpPr txBox="1"/>
          <p:nvPr/>
        </p:nvSpPr>
        <p:spPr>
          <a:xfrm>
            <a:off x="2717493" y="465184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&amp;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C2F43-234A-48D5-B683-9B74458CF823}"/>
              </a:ext>
            </a:extLst>
          </p:cNvPr>
          <p:cNvSpPr txBox="1"/>
          <p:nvPr/>
        </p:nvSpPr>
        <p:spPr>
          <a:xfrm>
            <a:off x="926273" y="5461741"/>
            <a:ext cx="789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 we can manipulate the bits to get all the header files from the raw data.</a:t>
            </a:r>
          </a:p>
        </p:txBody>
      </p:sp>
    </p:spTree>
    <p:extLst>
      <p:ext uri="{BB962C8B-B14F-4D97-AF65-F5344CB8AC3E}">
        <p14:creationId xmlns:p14="http://schemas.microsoft.com/office/powerpoint/2010/main" val="10855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CB1DE69F-569C-4A49-8E50-4093C135AE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57" name="Rectangle 10">
            <a:extLst>
              <a:ext uri="{FF2B5EF4-FFF2-40B4-BE49-F238E27FC236}">
                <a16:creationId xmlns:a16="http://schemas.microsoft.com/office/drawing/2014/main" id="{50B488F5-9CE4-4346-B22F-600286ED4D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12">
            <a:extLst>
              <a:ext uri="{FF2B5EF4-FFF2-40B4-BE49-F238E27FC236}">
                <a16:creationId xmlns:a16="http://schemas.microsoft.com/office/drawing/2014/main" id="{5F76596F-57DF-4A0C-96D9-046DC3B30E9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4">
            <a:extLst>
              <a:ext uri="{FF2B5EF4-FFF2-40B4-BE49-F238E27FC236}">
                <a16:creationId xmlns:a16="http://schemas.microsoft.com/office/drawing/2014/main" id="{16176A8D-754E-4699-9AAC-A833466A20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60" name="Rectangle 16">
            <a:extLst>
              <a:ext uri="{FF2B5EF4-FFF2-40B4-BE49-F238E27FC236}">
                <a16:creationId xmlns:a16="http://schemas.microsoft.com/office/drawing/2014/main" id="{40FBC19B-16E4-4171-B066-02F3206E05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8">
            <a:extLst>
              <a:ext uri="{FF2B5EF4-FFF2-40B4-BE49-F238E27FC236}">
                <a16:creationId xmlns:a16="http://schemas.microsoft.com/office/drawing/2014/main" id="{2FDF896B-C35F-4305-B7DC-0A64B8F246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62" name="Rectangle 20">
            <a:extLst>
              <a:ext uri="{FF2B5EF4-FFF2-40B4-BE49-F238E27FC236}">
                <a16:creationId xmlns:a16="http://schemas.microsoft.com/office/drawing/2014/main" id="{425CEFF7-F70A-4AA0-9A39-C52FB9B2C0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22">
            <a:extLst>
              <a:ext uri="{FF2B5EF4-FFF2-40B4-BE49-F238E27FC236}">
                <a16:creationId xmlns:a16="http://schemas.microsoft.com/office/drawing/2014/main" id="{74C258F1-2181-4E43-BDBA-322C5B7A1E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24">
            <a:extLst>
              <a:ext uri="{FF2B5EF4-FFF2-40B4-BE49-F238E27FC236}">
                <a16:creationId xmlns:a16="http://schemas.microsoft.com/office/drawing/2014/main" id="{D927A00E-444D-4284-A19F-775A6727AFC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5A700D-84C4-4DEA-9EA5-9A197D4C13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B6322-F2F0-4DEC-B3AE-779A192F2B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28">
            <a:extLst>
              <a:ext uri="{FF2B5EF4-FFF2-40B4-BE49-F238E27FC236}">
                <a16:creationId xmlns:a16="http://schemas.microsoft.com/office/drawing/2014/main" id="{77864180-5B0C-404B-8C08-BD2E480617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A18126-6C66-452D-A43E-95E580E65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59" y="963739"/>
            <a:ext cx="6721202" cy="2369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60621-1822-4463-9DB9-422589B2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Java Program that does bit manipulation for ipv4</a:t>
            </a:r>
          </a:p>
        </p:txBody>
      </p:sp>
    </p:spTree>
    <p:extLst>
      <p:ext uri="{BB962C8B-B14F-4D97-AF65-F5344CB8AC3E}">
        <p14:creationId xmlns:p14="http://schemas.microsoft.com/office/powerpoint/2010/main" val="3857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A491-806E-4772-B31A-7B73BB10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00" y="884428"/>
            <a:ext cx="105156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6313E-19BD-4E52-9DE2-E6B38CF9549D}"/>
              </a:ext>
            </a:extLst>
          </p:cNvPr>
          <p:cNvSpPr txBox="1"/>
          <p:nvPr/>
        </p:nvSpPr>
        <p:spPr>
          <a:xfrm>
            <a:off x="995423" y="1626243"/>
            <a:ext cx="996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Checksum</a:t>
            </a:r>
            <a:r>
              <a:rPr lang="en-US" dirty="0"/>
              <a:t>:</a:t>
            </a:r>
          </a:p>
          <a:p>
            <a:r>
              <a:rPr lang="en-US" dirty="0"/>
              <a:t>	The client calculates the checksum of the ip4, </a:t>
            </a:r>
            <a:r>
              <a:rPr lang="en-US" dirty="0" err="1"/>
              <a:t>tcp</a:t>
            </a:r>
            <a:r>
              <a:rPr lang="en-US" dirty="0"/>
              <a:t> and </a:t>
            </a:r>
            <a:r>
              <a:rPr lang="en-US" dirty="0" err="1"/>
              <a:t>udp</a:t>
            </a:r>
            <a:r>
              <a:rPr lang="en-US" dirty="0"/>
              <a:t>. If there is a difference calculated and the given error then error messages are sent to the display.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FD7EF-EEAD-46E1-A44B-60231683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3" y="2549573"/>
            <a:ext cx="7277703" cy="1153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6B189-3D40-4057-8E0E-059D21767F3A}"/>
              </a:ext>
            </a:extLst>
          </p:cNvPr>
          <p:cNvSpPr txBox="1"/>
          <p:nvPr/>
        </p:nvSpPr>
        <p:spPr>
          <a:xfrm>
            <a:off x="995423" y="3857098"/>
            <a:ext cx="9729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IP version Errors:</a:t>
            </a:r>
          </a:p>
          <a:p>
            <a:r>
              <a:rPr lang="en-US" b="1" dirty="0"/>
              <a:t>	</a:t>
            </a:r>
            <a:r>
              <a:rPr lang="en-US" dirty="0"/>
              <a:t>The server checks to see if the IP version is 4. If its is not 4, it displays an error message.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2E753-80AF-4FFE-80DB-C86A09E7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3" y="4780428"/>
            <a:ext cx="7277703" cy="9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F2F752-0C26-40DD-9C82-7A8D6323CE65}"/>
              </a:ext>
            </a:extLst>
          </p:cNvPr>
          <p:cNvSpPr txBox="1"/>
          <p:nvPr/>
        </p:nvSpPr>
        <p:spPr>
          <a:xfrm>
            <a:off x="1186903" y="1211126"/>
            <a:ext cx="957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Length Errors:</a:t>
            </a:r>
          </a:p>
          <a:p>
            <a:r>
              <a:rPr lang="en-US" dirty="0"/>
              <a:t>	The minimum value of the IHL is 5 which is 5*4=20 bytes. If the value is less than 5, then the L3 class gives out an error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14322-DD0B-4094-851B-CB7DDC6A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3" y="2141043"/>
            <a:ext cx="8568715" cy="1076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0DBAF0-34D7-423B-BDA0-C4F03BFDF8EE}"/>
              </a:ext>
            </a:extLst>
          </p:cNvPr>
          <p:cNvSpPr txBox="1"/>
          <p:nvPr/>
        </p:nvSpPr>
        <p:spPr>
          <a:xfrm>
            <a:off x="1186903" y="3530432"/>
            <a:ext cx="947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ECN:</a:t>
            </a:r>
          </a:p>
          <a:p>
            <a:r>
              <a:rPr lang="en-US" dirty="0"/>
              <a:t>	The ECN header when enabled denotes congestion. In this case it gives out an error message. The real time the server reduces the data transfer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CCF4D-59B2-477B-B8C9-D8A7EDF5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03" y="4524823"/>
            <a:ext cx="9089500" cy="11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1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0D0007DF-DB4A-4C14-8662-44353280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15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3717</TotalTime>
  <Words>165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Unpacking raw data as Protocol Stack for L3 and L4</vt:lpstr>
      <vt:lpstr>Client Server Connection of the program</vt:lpstr>
      <vt:lpstr>Class Diagram</vt:lpstr>
      <vt:lpstr>L3 Header</vt:lpstr>
      <vt:lpstr>Bitwise operations </vt:lpstr>
      <vt:lpstr>Java Program that does bit manipulation for ipv4</vt:lpstr>
      <vt:lpstr>Error Handling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Unpacking raw data as Protocol Stack for L3 and L4</dc:title>
  <dc:creator>Vigneshwaran Venugopal</dc:creator>
  <cp:lastModifiedBy>Vigneshwaran Venugopal</cp:lastModifiedBy>
  <cp:revision>21</cp:revision>
  <dcterms:created xsi:type="dcterms:W3CDTF">2018-01-09T06:32:04Z</dcterms:created>
  <dcterms:modified xsi:type="dcterms:W3CDTF">2018-01-12T16:17:02Z</dcterms:modified>
</cp:coreProperties>
</file>