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:VIGNESHWARAN 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312214445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3EB8457B283F9ABA95F428F6E346B769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63</cp:revision>
  <dcterms:created xsi:type="dcterms:W3CDTF">2024-03-29T15:07:22Z</dcterms:created>
  <dcterms:modified xsi:type="dcterms:W3CDTF">2024-08-30T11:36:29Z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