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5"/>
  </p:notesMasterIdLst>
  <p:sldIdLst>
    <p:sldId id="389" r:id="rId6"/>
    <p:sldId id="404" r:id="rId7"/>
    <p:sldId id="405" r:id="rId8"/>
    <p:sldId id="406" r:id="rId9"/>
    <p:sldId id="407" r:id="rId10"/>
    <p:sldId id="408" r:id="rId11"/>
    <p:sldId id="409" r:id="rId12"/>
    <p:sldId id="410" r:id="rId13"/>
    <p:sldId id="411" r:id="rId14"/>
  </p:sldIdLst>
  <p:sldSz cx="9144000" cy="6858000" type="screen4x3"/>
  <p:notesSz cx="6858000" cy="9144000"/>
  <p:custDataLst>
    <p:tags r:id="rId1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F6D11"/>
    <a:srgbClr val="2A8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9" autoAdjust="0"/>
    <p:restoredTop sz="90496" autoAdjust="0"/>
  </p:normalViewPr>
  <p:slideViewPr>
    <p:cSldViewPr showGuides="1">
      <p:cViewPr varScale="1">
        <p:scale>
          <a:sx n="75" d="100"/>
          <a:sy n="75" d="100"/>
        </p:scale>
        <p:origin x="-1494" y="-96"/>
      </p:cViewPr>
      <p:guideLst>
        <p:guide orient="horz" pos="1933"/>
        <p:guide orient="horz" pos="4201"/>
        <p:guide orient="horz" pos="708"/>
        <p:guide orient="horz" pos="3748"/>
        <p:guide orient="horz" pos="4020"/>
        <p:guide orient="horz" pos="1616"/>
        <p:guide orient="horz" pos="2750"/>
        <p:guide pos="204"/>
        <p:guide pos="5602"/>
        <p:guide pos="2902"/>
        <p:guide pos="476"/>
        <p:guide pos="292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36EC8-20A6-4807-9F03-AB1B95D7B4E8}" type="datetimeFigureOut">
              <a:rPr lang="en-US" smtClean="0"/>
              <a:t>6/16/2015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838AF0-78A5-4EA5-95B3-BCBC2E318FBB}" type="slidenum">
              <a:rPr lang="en-US" smtClean="0"/>
              <a:t>‹#›</a:t>
            </a:fld>
            <a:endParaRPr lang="en-US"/>
          </a:p>
        </p:txBody>
      </p:sp>
    </p:spTree>
    <p:extLst>
      <p:ext uri="{BB962C8B-B14F-4D97-AF65-F5344CB8AC3E}">
        <p14:creationId xmlns:p14="http://schemas.microsoft.com/office/powerpoint/2010/main" val="1126385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Note : These</a:t>
            </a:r>
            <a:r>
              <a:rPr lang="en-US" sz="1200" baseline="0" dirty="0" smtClean="0"/>
              <a:t> are just sample questions &amp; answers, for detail explanation please go through mandatory SOP </a:t>
            </a:r>
            <a:r>
              <a:rPr lang="en-US" sz="1200" dirty="0" smtClean="0"/>
              <a:t>QC10 21 001-v9 (ID 230786).(SOP)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QC10 21-v10 (ID 229134).(SOP) &amp; QC15.01.001-v13.(SOP).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D141FEE-860C-4874-9447-B8D2EAF4693B}" type="slidenum">
              <a:rPr lang="en-US" smtClean="0"/>
              <a:t>7</a:t>
            </a:fld>
            <a:endParaRPr lang="en-US"/>
          </a:p>
        </p:txBody>
      </p:sp>
    </p:spTree>
    <p:extLst>
      <p:ext uri="{BB962C8B-B14F-4D97-AF65-F5344CB8AC3E}">
        <p14:creationId xmlns:p14="http://schemas.microsoft.com/office/powerpoint/2010/main" val="2477690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isg-one.com/connect/" TargetMode="External"/><Relationship Id="rId2" Type="http://schemas.openxmlformats.org/officeDocument/2006/relationships/hyperlink" Target="http://www.isg-one.com/" TargetMode="External"/><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SG Title Slide">
    <p:spTree>
      <p:nvGrpSpPr>
        <p:cNvPr id="1" name=""/>
        <p:cNvGrpSpPr/>
        <p:nvPr/>
      </p:nvGrpSpPr>
      <p:grpSpPr>
        <a:xfrm>
          <a:off x="0" y="0"/>
          <a:ext cx="0" cy="0"/>
          <a:chOff x="0" y="0"/>
          <a:chExt cx="0" cy="0"/>
        </a:xfrm>
      </p:grpSpPr>
      <p:sp>
        <p:nvSpPr>
          <p:cNvPr id="19" name="Text Placeholder 18"/>
          <p:cNvSpPr>
            <a:spLocks noGrp="1"/>
          </p:cNvSpPr>
          <p:nvPr>
            <p:ph type="body" sz="quarter" idx="13" hasCustomPrompt="1"/>
          </p:nvPr>
        </p:nvSpPr>
        <p:spPr>
          <a:xfrm>
            <a:off x="2484438" y="4714726"/>
            <a:ext cx="6397276" cy="246221"/>
          </a:xfrm>
          <a:prstGeom prst="rect">
            <a:avLst/>
          </a:prstGeom>
        </p:spPr>
        <p:txBody>
          <a:bodyPr wrap="square" anchor="b">
            <a:spAutoFit/>
          </a:bodyPr>
          <a:lstStyle>
            <a:lvl1pPr marL="0" indent="0">
              <a:buNone/>
              <a:defRPr sz="1600" b="1" baseline="0">
                <a:solidFill>
                  <a:srgbClr val="000000"/>
                </a:solidFill>
                <a:effectLst/>
                <a:latin typeface="Arial" panose="020B0604020202020204" pitchFamily="34" charset="0"/>
                <a:cs typeface="Arial" panose="020B0604020202020204" pitchFamily="34" charset="0"/>
              </a:defRPr>
            </a:lvl1pPr>
            <a:lvl2pPr marL="3175" indent="-3175">
              <a:buNone/>
              <a:defRPr b="1">
                <a:solidFill>
                  <a:schemeClr val="bg2"/>
                </a:solidFill>
              </a:defRPr>
            </a:lvl2pPr>
            <a:lvl3pPr marL="0" indent="4763">
              <a:buNone/>
              <a:defRPr b="1">
                <a:solidFill>
                  <a:schemeClr val="bg2"/>
                </a:solidFill>
              </a:defRPr>
            </a:lvl3pPr>
            <a:lvl4pPr marL="0" indent="1588">
              <a:buNone/>
              <a:defRPr b="1">
                <a:solidFill>
                  <a:schemeClr val="bg2"/>
                </a:solidFill>
              </a:defRPr>
            </a:lvl4pPr>
            <a:lvl5pPr marL="3175" indent="-3175">
              <a:buNone/>
              <a:defRPr b="1">
                <a:solidFill>
                  <a:schemeClr val="bg2"/>
                </a:solidFill>
              </a:defRPr>
            </a:lvl5pPr>
          </a:lstStyle>
          <a:p>
            <a:pPr lvl="0"/>
            <a:r>
              <a:rPr lang="en-US" dirty="0" smtClean="0"/>
              <a:t>Enter ‘Prepared for’ Information</a:t>
            </a:r>
          </a:p>
        </p:txBody>
      </p:sp>
      <p:sp>
        <p:nvSpPr>
          <p:cNvPr id="21" name="Text Placeholder 20"/>
          <p:cNvSpPr>
            <a:spLocks noGrp="1"/>
          </p:cNvSpPr>
          <p:nvPr>
            <p:ph type="body" sz="quarter" idx="14" hasCustomPrompt="1"/>
          </p:nvPr>
        </p:nvSpPr>
        <p:spPr>
          <a:xfrm>
            <a:off x="2484438" y="5151132"/>
            <a:ext cx="6397276" cy="215444"/>
          </a:xfrm>
          <a:prstGeom prst="rect">
            <a:avLst/>
          </a:prstGeom>
        </p:spPr>
        <p:txBody>
          <a:bodyPr wrap="square" anchor="ctr">
            <a:spAutoFit/>
          </a:bodyPr>
          <a:lstStyle>
            <a:lvl1pPr marL="0" indent="0">
              <a:buNone/>
              <a:defRPr sz="1400" b="0">
                <a:solidFill>
                  <a:srgbClr val="000000"/>
                </a:solidFill>
                <a:effectLst/>
                <a:latin typeface="Arial" panose="020B0604020202020204" pitchFamily="34" charset="0"/>
                <a:cs typeface="Arial" panose="020B0604020202020204" pitchFamily="34" charset="0"/>
              </a:defRPr>
            </a:lvl1pPr>
            <a:lvl2pPr marL="3175" indent="-3175">
              <a:defRPr/>
            </a:lvl2pPr>
            <a:lvl3pPr marL="0" indent="4763">
              <a:defRPr/>
            </a:lvl3pPr>
            <a:lvl4pPr marL="0" indent="1588">
              <a:defRPr/>
            </a:lvl4pPr>
            <a:lvl5pPr marL="3175" indent="-3175">
              <a:defRPr/>
            </a:lvl5pPr>
          </a:lstStyle>
          <a:p>
            <a:pPr lvl="0"/>
            <a:r>
              <a:rPr lang="en-US" dirty="0" smtClean="0"/>
              <a:t>Enter Presenter, Presenter Title</a:t>
            </a:r>
          </a:p>
        </p:txBody>
      </p:sp>
      <p:sp>
        <p:nvSpPr>
          <p:cNvPr id="23" name="Text Placeholder 22"/>
          <p:cNvSpPr>
            <a:spLocks noGrp="1"/>
          </p:cNvSpPr>
          <p:nvPr>
            <p:ph type="body" sz="quarter" idx="15" hasCustomPrompt="1"/>
          </p:nvPr>
        </p:nvSpPr>
        <p:spPr>
          <a:xfrm>
            <a:off x="2484438" y="5536793"/>
            <a:ext cx="6397276" cy="215444"/>
          </a:xfrm>
          <a:prstGeom prst="rect">
            <a:avLst/>
          </a:prstGeom>
        </p:spPr>
        <p:txBody>
          <a:bodyPr wrap="square" anchor="ctr">
            <a:spAutoFit/>
          </a:bodyPr>
          <a:lstStyle>
            <a:lvl1pPr marL="0" indent="0">
              <a:buNone/>
              <a:defRPr sz="1400" b="0">
                <a:solidFill>
                  <a:srgbClr val="000000"/>
                </a:solidFill>
                <a:effectLst/>
                <a:latin typeface="Arial" panose="020B0604020202020204" pitchFamily="34" charset="0"/>
                <a:cs typeface="Arial" panose="020B0604020202020204" pitchFamily="34" charset="0"/>
              </a:defRPr>
            </a:lvl1pPr>
            <a:lvl2pPr marL="3175" indent="-3175">
              <a:buNone/>
              <a:defRPr>
                <a:solidFill>
                  <a:schemeClr val="bg2"/>
                </a:solidFill>
              </a:defRPr>
            </a:lvl2pPr>
            <a:lvl3pPr marL="0" indent="4763">
              <a:buNone/>
              <a:defRPr>
                <a:solidFill>
                  <a:schemeClr val="bg2"/>
                </a:solidFill>
              </a:defRPr>
            </a:lvl3pPr>
            <a:lvl4pPr marL="0" indent="1588">
              <a:buNone/>
              <a:defRPr>
                <a:solidFill>
                  <a:schemeClr val="bg2"/>
                </a:solidFill>
              </a:defRPr>
            </a:lvl4pPr>
            <a:lvl5pPr marL="3175" indent="-3175">
              <a:buNone/>
              <a:tabLst/>
              <a:defRPr>
                <a:solidFill>
                  <a:schemeClr val="bg2"/>
                </a:solidFill>
              </a:defRPr>
            </a:lvl5pPr>
          </a:lstStyle>
          <a:p>
            <a:pPr lvl="0"/>
            <a:r>
              <a:rPr lang="en-US" dirty="0" smtClean="0"/>
              <a:t>DD Month YYYY</a:t>
            </a:r>
          </a:p>
        </p:txBody>
      </p:sp>
      <p:sp>
        <p:nvSpPr>
          <p:cNvPr id="12" name="Text Placeholder 12"/>
          <p:cNvSpPr>
            <a:spLocks noGrp="1"/>
          </p:cNvSpPr>
          <p:nvPr>
            <p:ph type="body" sz="quarter" idx="17" hasCustomPrompt="1"/>
          </p:nvPr>
        </p:nvSpPr>
        <p:spPr bwMode="gray">
          <a:xfrm>
            <a:off x="2485396" y="3068638"/>
            <a:ext cx="6407779" cy="1223962"/>
          </a:xfrm>
        </p:spPr>
        <p:txBody>
          <a:bodyPr anchor="ctr">
            <a:normAutofit/>
          </a:bodyPr>
          <a:lstStyle>
            <a:lvl1pPr marL="0" indent="0" algn="l">
              <a:spcBef>
                <a:spcPts val="0"/>
              </a:spcBef>
              <a:buFontTx/>
              <a:buNone/>
              <a:defRPr sz="2200" b="0">
                <a:solidFill>
                  <a:srgbClr val="000000"/>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Presentation Subtitle</a:t>
            </a:r>
            <a:endParaRPr lang="en-US" dirty="0"/>
          </a:p>
        </p:txBody>
      </p:sp>
      <p:sp>
        <p:nvSpPr>
          <p:cNvPr id="14" name="Text Placeholder 12"/>
          <p:cNvSpPr>
            <a:spLocks noGrp="1"/>
          </p:cNvSpPr>
          <p:nvPr>
            <p:ph type="body" sz="quarter" idx="18" hasCustomPrompt="1"/>
          </p:nvPr>
        </p:nvSpPr>
        <p:spPr bwMode="gray">
          <a:xfrm>
            <a:off x="2484437" y="908650"/>
            <a:ext cx="6407779" cy="1656750"/>
          </a:xfrm>
        </p:spPr>
        <p:txBody>
          <a:bodyPr anchor="t">
            <a:normAutofit/>
          </a:bodyPr>
          <a:lstStyle>
            <a:lvl1pPr marL="0" indent="0" algn="l">
              <a:spcBef>
                <a:spcPts val="0"/>
              </a:spcBef>
              <a:buFontTx/>
              <a:buNone/>
              <a:defRPr sz="3400" b="0">
                <a:solidFill>
                  <a:srgbClr val="2A8DBA"/>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Presentation Title</a:t>
            </a:r>
            <a:endParaRPr lang="en-US" dirty="0"/>
          </a:p>
        </p:txBody>
      </p:sp>
      <p:sp>
        <p:nvSpPr>
          <p:cNvPr id="7" name="Rectangle 25"/>
          <p:cNvSpPr>
            <a:spLocks noChangeArrowheads="1"/>
          </p:cNvSpPr>
          <p:nvPr userDrawn="1"/>
        </p:nvSpPr>
        <p:spPr bwMode="ltGray">
          <a:xfrm>
            <a:off x="2535238" y="2808288"/>
            <a:ext cx="6608762" cy="74612"/>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50000"/>
              </a:spcAft>
              <a:buClrTx/>
              <a:buSzTx/>
              <a:buFontTx/>
              <a:buNone/>
              <a:tabLst/>
              <a:defRPr/>
            </a:pPr>
            <a:endParaRPr kumimoji="0" lang="en-US" sz="2200" b="0" i="0" u="none" strike="noStrike" kern="0" cap="none" spc="0" normalizeH="0" baseline="0" noProof="0" smtClean="0">
              <a:ln>
                <a:noFill/>
              </a:ln>
              <a:solidFill>
                <a:srgbClr val="000000"/>
              </a:solidFill>
              <a:effectLst/>
              <a:uLnTx/>
              <a:uFillTx/>
              <a:latin typeface="Arial" charset="0"/>
            </a:endParaRPr>
          </a:p>
        </p:txBody>
      </p:sp>
      <p:pic>
        <p:nvPicPr>
          <p:cNvPr id="8" name="Picture 22" descr="abbott_bl_03"/>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299" y="876300"/>
            <a:ext cx="1905000" cy="1539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7" descr="Abt_wBL_2C_BLU3_RGB-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24173" y="6019800"/>
            <a:ext cx="1590675"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580575"/>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sual Content x 2">
    <p:spTree>
      <p:nvGrpSpPr>
        <p:cNvPr id="1" name=""/>
        <p:cNvGrpSpPr/>
        <p:nvPr/>
      </p:nvGrpSpPr>
      <p:grpSpPr>
        <a:xfrm>
          <a:off x="0" y="0"/>
          <a:ext cx="0" cy="0"/>
          <a:chOff x="0" y="0"/>
          <a:chExt cx="0" cy="0"/>
        </a:xfrm>
      </p:grpSpPr>
      <p:sp>
        <p:nvSpPr>
          <p:cNvPr id="27" name="Text Placeholder 14"/>
          <p:cNvSpPr>
            <a:spLocks noGrp="1"/>
          </p:cNvSpPr>
          <p:nvPr>
            <p:ph type="body" sz="quarter" idx="25" hasCustomPrompt="1"/>
          </p:nvPr>
        </p:nvSpPr>
        <p:spPr>
          <a:xfrm>
            <a:off x="323528" y="1692000"/>
            <a:ext cx="417600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vl2pPr marL="0" indent="0" algn="ctr" defTabSz="914400" rtl="0" eaLnBrk="1" latinLnBrk="0" hangingPunct="1">
              <a:spcBef>
                <a:spcPts val="0"/>
              </a:spcBef>
              <a:buNone/>
              <a:defRPr lang="en-US" sz="1400" b="0" kern="1200" baseline="0" dirty="0" smtClean="0">
                <a:solidFill>
                  <a:schemeClr val="bg1"/>
                </a:solidFill>
                <a:latin typeface="+mj-lt"/>
                <a:ea typeface="+mn-ea"/>
                <a:cs typeface="+mn-cs"/>
              </a:defRPr>
            </a:lvl2pPr>
          </a:lstStyle>
          <a:p>
            <a:pPr marL="0" lvl="0" indent="0" algn="ctr">
              <a:spcBef>
                <a:spcPts val="0"/>
              </a:spcBef>
              <a:buNone/>
            </a:pPr>
            <a:r>
              <a:rPr lang="en-US" dirty="0" smtClean="0"/>
              <a:t>Click to edit Object Title</a:t>
            </a:r>
          </a:p>
          <a:p>
            <a:pPr marL="0" lvl="1" indent="0" algn="ctr">
              <a:spcBef>
                <a:spcPts val="0"/>
              </a:spcBef>
              <a:buNone/>
            </a:pPr>
            <a:r>
              <a:rPr lang="en-US" dirty="0" smtClean="0"/>
              <a:t>Subtitle</a:t>
            </a:r>
          </a:p>
        </p:txBody>
      </p:sp>
      <p:sp>
        <p:nvSpPr>
          <p:cNvPr id="29" name="Text Placeholder 14"/>
          <p:cNvSpPr>
            <a:spLocks noGrp="1"/>
          </p:cNvSpPr>
          <p:nvPr>
            <p:ph type="body" sz="quarter" idx="42" hasCustomPrompt="1"/>
          </p:nvPr>
        </p:nvSpPr>
        <p:spPr>
          <a:xfrm>
            <a:off x="4716480" y="1692000"/>
            <a:ext cx="417600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vl2pPr marL="0" indent="0" algn="ctr" defTabSz="914400" rtl="0" eaLnBrk="1" latinLnBrk="0" hangingPunct="1">
              <a:spcBef>
                <a:spcPts val="0"/>
              </a:spcBef>
              <a:buNone/>
              <a:defRPr lang="en-US" sz="1400" b="0" kern="1200" baseline="0" dirty="0" smtClean="0">
                <a:solidFill>
                  <a:schemeClr val="bg1"/>
                </a:solidFill>
                <a:latin typeface="+mj-lt"/>
                <a:ea typeface="+mn-ea"/>
                <a:cs typeface="+mn-cs"/>
              </a:defRPr>
            </a:lvl2pPr>
          </a:lstStyle>
          <a:p>
            <a:pPr marL="0" lvl="0" indent="0" algn="ctr">
              <a:spcBef>
                <a:spcPts val="0"/>
              </a:spcBef>
              <a:buNone/>
            </a:pPr>
            <a:r>
              <a:rPr lang="en-US" dirty="0" smtClean="0"/>
              <a:t>Click to edit Object Title</a:t>
            </a:r>
          </a:p>
          <a:p>
            <a:pPr marL="0" lvl="1" indent="0" algn="ctr">
              <a:spcBef>
                <a:spcPts val="0"/>
              </a:spcBef>
              <a:buNone/>
            </a:pPr>
            <a:r>
              <a:rPr lang="en-US" dirty="0" smtClean="0"/>
              <a:t>Subtitle</a:t>
            </a:r>
          </a:p>
        </p:txBody>
      </p:sp>
      <p:sp>
        <p:nvSpPr>
          <p:cNvPr id="15" name="Rechteck 7"/>
          <p:cNvSpPr/>
          <p:nvPr userDrawn="1"/>
        </p:nvSpPr>
        <p:spPr bwMode="gray">
          <a:xfrm>
            <a:off x="323528" y="2276832"/>
            <a:ext cx="4176000" cy="3673118"/>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3" name="Rechteck 7"/>
          <p:cNvSpPr/>
          <p:nvPr userDrawn="1"/>
        </p:nvSpPr>
        <p:spPr bwMode="gray">
          <a:xfrm>
            <a:off x="4716480" y="2276212"/>
            <a:ext cx="4176000" cy="3673118"/>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p:txBody>
          <a:bodyPr/>
          <a:lstStyle>
            <a:lvl1pPr>
              <a:defRPr baseline="0"/>
            </a:lvl1pPr>
          </a:lstStyle>
          <a:p>
            <a:r>
              <a:rPr lang="en-US" dirty="0" smtClean="0"/>
              <a:t>Visual Content x 2 Layout</a:t>
            </a:r>
            <a:endParaRPr lang="en-US" dirty="0"/>
          </a:p>
        </p:txBody>
      </p:sp>
      <p:sp>
        <p:nvSpPr>
          <p:cNvPr id="11" name="Text Placeholder 8"/>
          <p:cNvSpPr>
            <a:spLocks noGrp="1"/>
          </p:cNvSpPr>
          <p:nvPr>
            <p:ph type="body" sz="quarter" idx="12" hasCustomPrompt="1"/>
          </p:nvPr>
        </p:nvSpPr>
        <p:spPr>
          <a:xfrm>
            <a:off x="323965" y="760518"/>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28" name="Content Placeholder 3"/>
          <p:cNvSpPr>
            <a:spLocks noGrp="1"/>
          </p:cNvSpPr>
          <p:nvPr>
            <p:ph sz="quarter" idx="41" hasCustomPrompt="1"/>
          </p:nvPr>
        </p:nvSpPr>
        <p:spPr bwMode="ltGray">
          <a:xfrm>
            <a:off x="395520" y="2349152"/>
            <a:ext cx="4032000" cy="2448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6" name="Content Placeholder 3"/>
          <p:cNvSpPr>
            <a:spLocks noGrp="1"/>
          </p:cNvSpPr>
          <p:nvPr>
            <p:ph sz="quarter" idx="56" hasCustomPrompt="1"/>
          </p:nvPr>
        </p:nvSpPr>
        <p:spPr bwMode="ltGray">
          <a:xfrm>
            <a:off x="4788480" y="2348880"/>
            <a:ext cx="4032000" cy="2448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3"/>
          <p:cNvSpPr>
            <a:spLocks noGrp="1"/>
          </p:cNvSpPr>
          <p:nvPr>
            <p:ph sz="quarter" idx="57" hasCustomPrompt="1"/>
          </p:nvPr>
        </p:nvSpPr>
        <p:spPr bwMode="ltGray">
          <a:xfrm>
            <a:off x="395528" y="4797152"/>
            <a:ext cx="4032000" cy="1080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18" name="Content Placeholder 3"/>
          <p:cNvSpPr>
            <a:spLocks noGrp="1"/>
          </p:cNvSpPr>
          <p:nvPr>
            <p:ph sz="quarter" idx="58" hasCustomPrompt="1"/>
          </p:nvPr>
        </p:nvSpPr>
        <p:spPr bwMode="ltGray">
          <a:xfrm>
            <a:off x="4788480" y="4797152"/>
            <a:ext cx="4032000" cy="1080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Tree>
    <p:extLst>
      <p:ext uri="{BB962C8B-B14F-4D97-AF65-F5344CB8AC3E}">
        <p14:creationId xmlns:p14="http://schemas.microsoft.com/office/powerpoint/2010/main" val="8311861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sual Content x 3a">
    <p:spTree>
      <p:nvGrpSpPr>
        <p:cNvPr id="1" name=""/>
        <p:cNvGrpSpPr/>
        <p:nvPr/>
      </p:nvGrpSpPr>
      <p:grpSpPr>
        <a:xfrm>
          <a:off x="0" y="0"/>
          <a:ext cx="0" cy="0"/>
          <a:chOff x="0" y="0"/>
          <a:chExt cx="0" cy="0"/>
        </a:xfrm>
      </p:grpSpPr>
      <p:sp>
        <p:nvSpPr>
          <p:cNvPr id="31" name="Text Placeholder 14"/>
          <p:cNvSpPr>
            <a:spLocks noGrp="1"/>
          </p:cNvSpPr>
          <p:nvPr>
            <p:ph type="body" sz="quarter" idx="51" hasCustomPrompt="1"/>
          </p:nvPr>
        </p:nvSpPr>
        <p:spPr>
          <a:xfrm>
            <a:off x="4716480" y="1700213"/>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23" name="Text Placeholder 14"/>
          <p:cNvSpPr>
            <a:spLocks noGrp="1"/>
          </p:cNvSpPr>
          <p:nvPr>
            <p:ph type="body" sz="quarter" idx="25" hasCustomPrompt="1"/>
          </p:nvPr>
        </p:nvSpPr>
        <p:spPr>
          <a:xfrm>
            <a:off x="323850" y="1692000"/>
            <a:ext cx="4176000" cy="360000"/>
          </a:xfrm>
          <a:prstGeom prst="round2SameRect">
            <a:avLst>
              <a:gd name="adj1" fmla="val 15072"/>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vl2pPr marL="0" indent="0" algn="ctr" defTabSz="914400" rtl="0" eaLnBrk="1" latinLnBrk="0" hangingPunct="1">
              <a:spcBef>
                <a:spcPts val="0"/>
              </a:spcBef>
              <a:buNone/>
              <a:defRPr lang="en-US" sz="1400" b="0" kern="1200" baseline="0" dirty="0" smtClean="0">
                <a:solidFill>
                  <a:schemeClr val="bg1"/>
                </a:solidFill>
                <a:latin typeface="+mj-lt"/>
                <a:ea typeface="+mn-ea"/>
                <a:cs typeface="+mn-cs"/>
              </a:defRPr>
            </a:lvl2pPr>
          </a:lstStyle>
          <a:p>
            <a:pPr marL="0" lvl="0" indent="0" algn="ctr">
              <a:spcBef>
                <a:spcPts val="0"/>
              </a:spcBef>
              <a:buNone/>
            </a:pPr>
            <a:r>
              <a:rPr lang="en-US" dirty="0" smtClean="0"/>
              <a:t>Click to edit Object Title</a:t>
            </a:r>
          </a:p>
        </p:txBody>
      </p:sp>
      <p:sp>
        <p:nvSpPr>
          <p:cNvPr id="26" name="Text Placeholder 14"/>
          <p:cNvSpPr>
            <a:spLocks noGrp="1"/>
          </p:cNvSpPr>
          <p:nvPr>
            <p:ph type="body" sz="quarter" idx="46" hasCustomPrompt="1"/>
          </p:nvPr>
        </p:nvSpPr>
        <p:spPr>
          <a:xfrm>
            <a:off x="4716480" y="3933096"/>
            <a:ext cx="4176000" cy="360000"/>
          </a:xfrm>
          <a:prstGeom prst="round2SameRect">
            <a:avLst>
              <a:gd name="adj1" fmla="val 18472"/>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16" name="Rechteck 7"/>
          <p:cNvSpPr/>
          <p:nvPr userDrawn="1"/>
        </p:nvSpPr>
        <p:spPr bwMode="gray">
          <a:xfrm>
            <a:off x="4717175" y="4293096"/>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5" name="Rechteck 7"/>
          <p:cNvSpPr/>
          <p:nvPr userDrawn="1"/>
        </p:nvSpPr>
        <p:spPr bwMode="gray">
          <a:xfrm>
            <a:off x="4717175"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3" name="Rechteck 7"/>
          <p:cNvSpPr/>
          <p:nvPr userDrawn="1"/>
        </p:nvSpPr>
        <p:spPr bwMode="gray">
          <a:xfrm>
            <a:off x="323528" y="2060848"/>
            <a:ext cx="4176000" cy="3889102"/>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p:txBody>
          <a:bodyPr/>
          <a:lstStyle>
            <a:lvl1pPr>
              <a:defRPr baseline="0"/>
            </a:lvl1pPr>
          </a:lstStyle>
          <a:p>
            <a:r>
              <a:rPr lang="en-US" dirty="0" smtClean="0"/>
              <a:t>Visual Content x 3a Layout</a:t>
            </a:r>
            <a:endParaRPr lang="en-US" dirty="0"/>
          </a:p>
        </p:txBody>
      </p:sp>
      <p:sp>
        <p:nvSpPr>
          <p:cNvPr id="11" name="Text Placeholder 8"/>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33"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7" name="Content Placeholder 3"/>
          <p:cNvSpPr>
            <a:spLocks noGrp="1"/>
          </p:cNvSpPr>
          <p:nvPr>
            <p:ph sz="quarter" idx="41" hasCustomPrompt="1"/>
          </p:nvPr>
        </p:nvSpPr>
        <p:spPr bwMode="ltGray">
          <a:xfrm>
            <a:off x="395528" y="2132856"/>
            <a:ext cx="4032000" cy="2664296"/>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quarter" idx="56" hasCustomPrompt="1"/>
          </p:nvPr>
        </p:nvSpPr>
        <p:spPr bwMode="ltGray">
          <a:xfrm>
            <a:off x="395528" y="4797152"/>
            <a:ext cx="4032000" cy="1080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19" name="Content Placeholder 3"/>
          <p:cNvSpPr>
            <a:spLocks noGrp="1"/>
          </p:cNvSpPr>
          <p:nvPr>
            <p:ph sz="quarter" idx="57" hasCustomPrompt="1"/>
          </p:nvPr>
        </p:nvSpPr>
        <p:spPr bwMode="ltGray">
          <a:xfrm>
            <a:off x="4789175" y="4365104"/>
            <a:ext cx="4032000" cy="1512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20" name="Content Placeholder 3"/>
          <p:cNvSpPr>
            <a:spLocks noGrp="1"/>
          </p:cNvSpPr>
          <p:nvPr>
            <p:ph sz="quarter" idx="58" hasCustomPrompt="1"/>
          </p:nvPr>
        </p:nvSpPr>
        <p:spPr bwMode="ltGray">
          <a:xfrm>
            <a:off x="4789175" y="2132940"/>
            <a:ext cx="4032000" cy="1512000"/>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Tree>
    <p:extLst>
      <p:ext uri="{BB962C8B-B14F-4D97-AF65-F5344CB8AC3E}">
        <p14:creationId xmlns:p14="http://schemas.microsoft.com/office/powerpoint/2010/main" val="24690616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Content x 3b">
    <p:spTree>
      <p:nvGrpSpPr>
        <p:cNvPr id="1" name=""/>
        <p:cNvGrpSpPr/>
        <p:nvPr/>
      </p:nvGrpSpPr>
      <p:grpSpPr>
        <a:xfrm>
          <a:off x="0" y="0"/>
          <a:ext cx="0" cy="0"/>
          <a:chOff x="0" y="0"/>
          <a:chExt cx="0" cy="0"/>
        </a:xfrm>
      </p:grpSpPr>
      <p:sp>
        <p:nvSpPr>
          <p:cNvPr id="21" name="Text Placeholder 14"/>
          <p:cNvSpPr>
            <a:spLocks noGrp="1"/>
          </p:cNvSpPr>
          <p:nvPr>
            <p:ph type="body" sz="quarter" idx="51" hasCustomPrompt="1"/>
          </p:nvPr>
        </p:nvSpPr>
        <p:spPr>
          <a:xfrm>
            <a:off x="4717175" y="1688584"/>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22" name="Text Placeholder 14"/>
          <p:cNvSpPr>
            <a:spLocks noGrp="1"/>
          </p:cNvSpPr>
          <p:nvPr>
            <p:ph type="body" sz="quarter" idx="57" hasCustomPrompt="1"/>
          </p:nvPr>
        </p:nvSpPr>
        <p:spPr>
          <a:xfrm>
            <a:off x="323850" y="1700213"/>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24" name="Text Placeholder 14"/>
          <p:cNvSpPr>
            <a:spLocks noGrp="1"/>
          </p:cNvSpPr>
          <p:nvPr>
            <p:ph type="body" sz="quarter" idx="58" hasCustomPrompt="1"/>
          </p:nvPr>
        </p:nvSpPr>
        <p:spPr>
          <a:xfrm>
            <a:off x="323849" y="3923610"/>
            <a:ext cx="8568612"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17" name="Rechteck 7"/>
          <p:cNvSpPr/>
          <p:nvPr userDrawn="1"/>
        </p:nvSpPr>
        <p:spPr bwMode="gray">
          <a:xfrm>
            <a:off x="323849" y="4283610"/>
            <a:ext cx="8568612"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5" name="Rechteck 7"/>
          <p:cNvSpPr/>
          <p:nvPr userDrawn="1"/>
        </p:nvSpPr>
        <p:spPr bwMode="gray">
          <a:xfrm>
            <a:off x="323850" y="2062791"/>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3" name="Rechteck 7"/>
          <p:cNvSpPr/>
          <p:nvPr userDrawn="1"/>
        </p:nvSpPr>
        <p:spPr bwMode="gray">
          <a:xfrm>
            <a:off x="4717175"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a:xfrm>
            <a:off x="323409" y="2"/>
            <a:ext cx="8568000" cy="541247"/>
          </a:xfrm>
        </p:spPr>
        <p:txBody>
          <a:bodyPr/>
          <a:lstStyle>
            <a:lvl1pPr>
              <a:defRPr baseline="0"/>
            </a:lvl1pPr>
          </a:lstStyle>
          <a:p>
            <a:r>
              <a:rPr lang="en-US" dirty="0" smtClean="0"/>
              <a:t>Visual Content x 3b Layout</a:t>
            </a:r>
            <a:endParaRPr lang="en-US" dirty="0"/>
          </a:p>
        </p:txBody>
      </p:sp>
      <p:sp>
        <p:nvSpPr>
          <p:cNvPr id="11" name="Text Placeholder 1"/>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29" name="Content Placeholder 3"/>
          <p:cNvSpPr>
            <a:spLocks noGrp="1"/>
          </p:cNvSpPr>
          <p:nvPr>
            <p:ph sz="quarter" idx="38" hasCustomPrompt="1"/>
          </p:nvPr>
        </p:nvSpPr>
        <p:spPr bwMode="ltGray">
          <a:xfrm>
            <a:off x="395990" y="4365104"/>
            <a:ext cx="8424600" cy="1512168"/>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60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6"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8" name="Content Placeholder 7"/>
          <p:cNvSpPr>
            <a:spLocks noGrp="1"/>
          </p:cNvSpPr>
          <p:nvPr>
            <p:ph sz="quarter" idx="50" hasCustomPrompt="1"/>
          </p:nvPr>
        </p:nvSpPr>
        <p:spPr bwMode="ltGray">
          <a:xfrm>
            <a:off x="4789175" y="2134883"/>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7"/>
          <p:cNvSpPr>
            <a:spLocks noGrp="1"/>
          </p:cNvSpPr>
          <p:nvPr>
            <p:ph sz="quarter" idx="56" hasCustomPrompt="1"/>
          </p:nvPr>
        </p:nvSpPr>
        <p:spPr bwMode="ltGray">
          <a:xfrm>
            <a:off x="395850" y="2132940"/>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2451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al Content x 4">
    <p:spTree>
      <p:nvGrpSpPr>
        <p:cNvPr id="1" name=""/>
        <p:cNvGrpSpPr/>
        <p:nvPr/>
      </p:nvGrpSpPr>
      <p:grpSpPr>
        <a:xfrm>
          <a:off x="0" y="0"/>
          <a:ext cx="0" cy="0"/>
          <a:chOff x="0" y="0"/>
          <a:chExt cx="0" cy="0"/>
        </a:xfrm>
      </p:grpSpPr>
      <p:sp>
        <p:nvSpPr>
          <p:cNvPr id="28" name="Text Placeholder 14"/>
          <p:cNvSpPr>
            <a:spLocks noGrp="1"/>
          </p:cNvSpPr>
          <p:nvPr>
            <p:ph type="body" sz="quarter" idx="59" hasCustomPrompt="1"/>
          </p:nvPr>
        </p:nvSpPr>
        <p:spPr>
          <a:xfrm>
            <a:off x="311236" y="1700213"/>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30" name="Text Placeholder 14"/>
          <p:cNvSpPr>
            <a:spLocks noGrp="1"/>
          </p:cNvSpPr>
          <p:nvPr>
            <p:ph type="body" sz="quarter" idx="60" hasCustomPrompt="1"/>
          </p:nvPr>
        </p:nvSpPr>
        <p:spPr>
          <a:xfrm>
            <a:off x="323850" y="3933096"/>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35" name="Text Placeholder 14"/>
          <p:cNvSpPr>
            <a:spLocks noGrp="1"/>
          </p:cNvSpPr>
          <p:nvPr>
            <p:ph type="body" sz="quarter" idx="61" hasCustomPrompt="1"/>
          </p:nvPr>
        </p:nvSpPr>
        <p:spPr>
          <a:xfrm>
            <a:off x="4717175" y="3933096"/>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36" name="Text Placeholder 14"/>
          <p:cNvSpPr>
            <a:spLocks noGrp="1"/>
          </p:cNvSpPr>
          <p:nvPr>
            <p:ph type="body" sz="quarter" idx="51" hasCustomPrompt="1"/>
          </p:nvPr>
        </p:nvSpPr>
        <p:spPr>
          <a:xfrm>
            <a:off x="4717175" y="1688584"/>
            <a:ext cx="4176000" cy="360000"/>
          </a:xfrm>
          <a:prstGeom prst="round2SameRect">
            <a:avLst>
              <a:gd name="adj1" fmla="val 25816"/>
              <a:gd name="adj2" fmla="val 0"/>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vert="horz" lIns="0" tIns="0" rIns="0" bIns="0" rtlCol="0" anchor="ctr" anchorCtr="0">
            <a:noAutofit/>
          </a:bodyPr>
          <a:lstStyle>
            <a:lvl1pPr marL="0" indent="0" algn="ctr" defTabSz="914400" rtl="0" eaLnBrk="1" latinLnBrk="0" hangingPunct="1">
              <a:spcBef>
                <a:spcPts val="0"/>
              </a:spcBef>
              <a:buNone/>
              <a:defRPr lang="en-US" sz="1600" b="1" kern="1200" baseline="0" dirty="0" smtClean="0">
                <a:solidFill>
                  <a:schemeClr val="bg1"/>
                </a:solidFill>
                <a:latin typeface="+mj-lt"/>
                <a:ea typeface="+mn-ea"/>
                <a:cs typeface="+mn-cs"/>
              </a:defRPr>
            </a:lvl1pPr>
          </a:lstStyle>
          <a:p>
            <a:pPr marL="0" lvl="0" indent="0" algn="ctr">
              <a:spcBef>
                <a:spcPts val="0"/>
              </a:spcBef>
              <a:buNone/>
            </a:pPr>
            <a:r>
              <a:rPr lang="en-US" dirty="0" smtClean="0"/>
              <a:t>Click to edit Object Title</a:t>
            </a:r>
          </a:p>
        </p:txBody>
      </p:sp>
      <p:sp>
        <p:nvSpPr>
          <p:cNvPr id="15" name="Rechteck 7"/>
          <p:cNvSpPr/>
          <p:nvPr userDrawn="1"/>
        </p:nvSpPr>
        <p:spPr bwMode="gray">
          <a:xfrm>
            <a:off x="4717175"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7" name="Rechteck 7"/>
          <p:cNvSpPr/>
          <p:nvPr userDrawn="1"/>
        </p:nvSpPr>
        <p:spPr bwMode="gray">
          <a:xfrm>
            <a:off x="4717175" y="4293766"/>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8" name="Rechteck 7"/>
          <p:cNvSpPr/>
          <p:nvPr userDrawn="1"/>
        </p:nvSpPr>
        <p:spPr bwMode="gray">
          <a:xfrm>
            <a:off x="323850" y="4293766"/>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20" name="Rechteck 7"/>
          <p:cNvSpPr/>
          <p:nvPr userDrawn="1"/>
        </p:nvSpPr>
        <p:spPr bwMode="gray">
          <a:xfrm>
            <a:off x="311236" y="2060848"/>
            <a:ext cx="4176000" cy="1656184"/>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rgbClr val="AFBC36"/>
              </a:buClr>
              <a:buSzPct val="90000"/>
            </a:pPr>
            <a:endParaRPr lang="en-US" sz="1400" dirty="0">
              <a:solidFill>
                <a:srgbClr val="215968"/>
              </a:solidFill>
            </a:endParaRPr>
          </a:p>
        </p:txBody>
      </p:sp>
      <p:sp>
        <p:nvSpPr>
          <p:cNvPr id="12" name="Title 11"/>
          <p:cNvSpPr>
            <a:spLocks noGrp="1"/>
          </p:cNvSpPr>
          <p:nvPr>
            <p:ph type="title" hasCustomPrompt="1"/>
          </p:nvPr>
        </p:nvSpPr>
        <p:spPr>
          <a:xfrm>
            <a:off x="323409" y="2"/>
            <a:ext cx="8568000" cy="541247"/>
          </a:xfrm>
        </p:spPr>
        <p:txBody>
          <a:bodyPr/>
          <a:lstStyle>
            <a:lvl1pPr>
              <a:defRPr baseline="0"/>
            </a:lvl1pPr>
          </a:lstStyle>
          <a:p>
            <a:r>
              <a:rPr lang="en-US" dirty="0" smtClean="0"/>
              <a:t>Visual Content x 4 Layout</a:t>
            </a:r>
            <a:endParaRPr lang="en-US" dirty="0"/>
          </a:p>
        </p:txBody>
      </p:sp>
      <p:sp>
        <p:nvSpPr>
          <p:cNvPr id="11" name="Text Placeholder 1"/>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19" name="Text Placeholder 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6"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21" name="Content Placeholder 7"/>
          <p:cNvSpPr>
            <a:spLocks noGrp="1"/>
          </p:cNvSpPr>
          <p:nvPr>
            <p:ph sz="quarter" idx="50" hasCustomPrompt="1"/>
          </p:nvPr>
        </p:nvSpPr>
        <p:spPr bwMode="ltGray">
          <a:xfrm>
            <a:off x="4788024" y="2132940"/>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7"/>
          <p:cNvSpPr>
            <a:spLocks noGrp="1"/>
          </p:cNvSpPr>
          <p:nvPr>
            <p:ph sz="quarter" idx="56" hasCustomPrompt="1"/>
          </p:nvPr>
        </p:nvSpPr>
        <p:spPr bwMode="ltGray">
          <a:xfrm>
            <a:off x="395850" y="2132940"/>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7"/>
          <p:cNvSpPr>
            <a:spLocks noGrp="1"/>
          </p:cNvSpPr>
          <p:nvPr>
            <p:ph sz="quarter" idx="57" hasCustomPrompt="1"/>
          </p:nvPr>
        </p:nvSpPr>
        <p:spPr bwMode="ltGray">
          <a:xfrm>
            <a:off x="4789175" y="4365858"/>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7"/>
          <p:cNvSpPr>
            <a:spLocks noGrp="1"/>
          </p:cNvSpPr>
          <p:nvPr>
            <p:ph sz="quarter" idx="58" hasCustomPrompt="1"/>
          </p:nvPr>
        </p:nvSpPr>
        <p:spPr bwMode="ltGray">
          <a:xfrm>
            <a:off x="395850" y="4365858"/>
            <a:ext cx="4032000" cy="1512000"/>
          </a:xfrm>
          <a:prstGeom prst="rect">
            <a:avLst/>
          </a:prstGeom>
          <a:solidFill>
            <a:schemeClr val="bg1"/>
          </a:solidFill>
          <a:ln w="9525">
            <a:solidFill>
              <a:schemeClr val="accent1"/>
            </a:solidFill>
          </a:ln>
        </p:spPr>
        <p:txBody>
          <a:bodyPr vert="horz" lIns="36000" tIns="36000" rIns="36000" bIns="36000" rtlCol="0">
            <a:normAutofit/>
          </a:bodyPr>
          <a:lstStyle>
            <a:lvl1pPr marL="216000" indent="-216000">
              <a:defRPr lang="en-US" sz="1200" dirty="0" smtClean="0"/>
            </a:lvl1pPr>
            <a:lvl2pPr marL="432000" indent="-215900">
              <a:defRPr lang="en-US" sz="1200" dirty="0" smtClean="0"/>
            </a:lvl2pPr>
            <a:lvl3pPr marL="648000" indent="-216000">
              <a:defRPr lang="en-US" sz="1200" dirty="0" smtClean="0"/>
            </a:lvl3pPr>
            <a:lvl4pPr marL="864000" indent="-216000">
              <a:defRPr lang="en-US" sz="1200" dirty="0" smtClean="0"/>
            </a:lvl4pPr>
            <a:lvl5pPr marL="1080000" indent="-216000">
              <a:defRPr lang="en-US" sz="1200" dirty="0"/>
            </a:lvl5pPr>
          </a:lstStyle>
          <a:p>
            <a:pPr lvl="0">
              <a:spcBef>
                <a:spcPts val="600"/>
              </a:spcBef>
            </a:pPr>
            <a:r>
              <a:rPr lang="en-US" dirty="0" smtClean="0"/>
              <a:t>12pt Calibri font, custom bullet, 6pt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7601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Logo with Text</a:t>
            </a:r>
            <a:endParaRPr lang="en-US" dirty="0"/>
          </a:p>
        </p:txBody>
      </p:sp>
      <p:sp>
        <p:nvSpPr>
          <p:cNvPr id="3" name="Content Placeholder 2"/>
          <p:cNvSpPr>
            <a:spLocks noGrp="1"/>
          </p:cNvSpPr>
          <p:nvPr>
            <p:ph idx="1" hasCustomPrompt="1"/>
          </p:nvPr>
        </p:nvSpPr>
        <p:spPr>
          <a:xfrm>
            <a:off x="323849" y="1700213"/>
            <a:ext cx="8569325" cy="4249737"/>
          </a:xfrm>
        </p:spPr>
        <p:txBody>
          <a:bodyPr/>
          <a:lstStyle/>
          <a:p>
            <a:pPr lvl="0"/>
            <a:r>
              <a:rPr lang="en-US" dirty="0" smtClean="0"/>
              <a:t>18pt Calibri font, custom bullet, 12pt before paragraph, single line spacing</a:t>
            </a:r>
          </a:p>
          <a:p>
            <a:pPr lvl="1"/>
            <a:r>
              <a:rPr lang="en-US" dirty="0" smtClean="0"/>
              <a:t>18pt Calibri font, custom bullet, 6pt before paragraph, single line spacing</a:t>
            </a:r>
          </a:p>
          <a:p>
            <a:pPr lvl="2"/>
            <a:r>
              <a:rPr lang="en-US" dirty="0" smtClean="0"/>
              <a:t>18pt Calibri font, custom bullet, 6pt before paragraph, single line spacing</a:t>
            </a:r>
          </a:p>
          <a:p>
            <a:pPr lvl="3"/>
            <a:r>
              <a:rPr lang="en-US" dirty="0" smtClean="0"/>
              <a:t>18pt Calibri font, custom bullet, 6pt before paragraph, single line spacing</a:t>
            </a:r>
          </a:p>
          <a:p>
            <a:pPr lvl="4"/>
            <a:r>
              <a:rPr lang="en-US" dirty="0" smtClean="0"/>
              <a:t>18pt Calibri font, custom bullet, 6pt before paragraph, single line spacing</a:t>
            </a:r>
          </a:p>
        </p:txBody>
      </p:sp>
      <p:sp>
        <p:nvSpPr>
          <p:cNvPr id="9" name="Text Placeholder 8"/>
          <p:cNvSpPr>
            <a:spLocks noGrp="1"/>
          </p:cNvSpPr>
          <p:nvPr>
            <p:ph type="body" sz="quarter" idx="10" hasCustomPrompt="1"/>
          </p:nvPr>
        </p:nvSpPr>
        <p:spPr>
          <a:xfrm>
            <a:off x="323850" y="764110"/>
            <a:ext cx="6768000" cy="936650"/>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226062"/>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Picture Placeholder 4"/>
          <p:cNvSpPr>
            <a:spLocks noGrp="1"/>
          </p:cNvSpPr>
          <p:nvPr>
            <p:ph type="pic" sz="quarter" idx="12" hasCustomPrompt="1"/>
          </p:nvPr>
        </p:nvSpPr>
        <p:spPr>
          <a:xfrm>
            <a:off x="7235825" y="692150"/>
            <a:ext cx="1657350" cy="936625"/>
          </a:xfrm>
        </p:spPr>
        <p:txBody>
          <a:bodyPr anchor="ctr"/>
          <a:lstStyle>
            <a:lvl1pPr marL="0" indent="0" algn="ctr">
              <a:buNone/>
              <a:defRPr baseline="0"/>
            </a:lvl1pPr>
          </a:lstStyle>
          <a:p>
            <a:r>
              <a:rPr lang="en-US" dirty="0" smtClean="0"/>
              <a:t>Click to add Customer Logo</a:t>
            </a:r>
            <a:endParaRPr lang="en-US" dirty="0"/>
          </a:p>
        </p:txBody>
      </p:sp>
      <p:sp>
        <p:nvSpPr>
          <p:cNvPr id="7" name="Content Placeholder 4"/>
          <p:cNvSpPr>
            <a:spLocks noGrp="1"/>
          </p:cNvSpPr>
          <p:nvPr>
            <p:ph sz="quarter" idx="26" hasCustomPrompt="1"/>
          </p:nvPr>
        </p:nvSpPr>
        <p:spPr>
          <a:xfrm>
            <a:off x="7093175" y="0"/>
            <a:ext cx="1800000" cy="540000"/>
          </a:xfrm>
        </p:spPr>
        <p:txBody>
          <a:bodyPr anchor="ctr">
            <a:no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11024510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go with Visu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Logo with Visual</a:t>
            </a:r>
            <a:endParaRPr lang="en-US" dirty="0"/>
          </a:p>
        </p:txBody>
      </p:sp>
      <p:sp>
        <p:nvSpPr>
          <p:cNvPr id="9" name="Text Placeholder 8"/>
          <p:cNvSpPr>
            <a:spLocks noGrp="1"/>
          </p:cNvSpPr>
          <p:nvPr>
            <p:ph type="body" sz="quarter" idx="10" hasCustomPrompt="1"/>
          </p:nvPr>
        </p:nvSpPr>
        <p:spPr>
          <a:xfrm>
            <a:off x="323850" y="764110"/>
            <a:ext cx="6768000" cy="936650"/>
          </a:xfrm>
        </p:spPr>
        <p:txBody>
          <a:bodyPr>
            <a:noAutofit/>
          </a:bodyPr>
          <a:lstStyle>
            <a:lvl1pPr marL="0" indent="0">
              <a:spcBef>
                <a:spcPts val="600"/>
              </a:spcBef>
              <a:buFontTx/>
              <a:buNone/>
              <a:defRPr sz="1600" i="1">
                <a:latin typeface="+mj-lt"/>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Picture Placeholder 4"/>
          <p:cNvSpPr>
            <a:spLocks noGrp="1"/>
          </p:cNvSpPr>
          <p:nvPr>
            <p:ph type="pic" sz="quarter" idx="12" hasCustomPrompt="1"/>
          </p:nvPr>
        </p:nvSpPr>
        <p:spPr>
          <a:xfrm>
            <a:off x="7235825" y="692150"/>
            <a:ext cx="1657350" cy="936625"/>
          </a:xfrm>
        </p:spPr>
        <p:txBody>
          <a:bodyPr anchor="ctr"/>
          <a:lstStyle>
            <a:lvl1pPr marL="0" indent="0" algn="ctr">
              <a:buNone/>
              <a:defRPr baseline="0"/>
            </a:lvl1pPr>
          </a:lstStyle>
          <a:p>
            <a:r>
              <a:rPr lang="en-US" dirty="0" smtClean="0"/>
              <a:t>Click to add Customer Logo</a:t>
            </a:r>
            <a:endParaRPr lang="en-US" dirty="0"/>
          </a:p>
        </p:txBody>
      </p:sp>
      <p:sp>
        <p:nvSpPr>
          <p:cNvPr id="6" name="Content Placeholder 4"/>
          <p:cNvSpPr>
            <a:spLocks noGrp="1"/>
          </p:cNvSpPr>
          <p:nvPr>
            <p:ph sz="quarter" idx="26" hasCustomPrompt="1"/>
          </p:nvPr>
        </p:nvSpPr>
        <p:spPr>
          <a:xfrm>
            <a:off x="7093175" y="0"/>
            <a:ext cx="1800000" cy="540000"/>
          </a:xfrm>
        </p:spPr>
        <p:txBody>
          <a:bodyPr anchor="ctr">
            <a:no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37103413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Buil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Chart Builder</a:t>
            </a:r>
            <a:endParaRPr lang="en-US" dirty="0"/>
          </a:p>
        </p:txBody>
      </p:sp>
      <p:sp>
        <p:nvSpPr>
          <p:cNvPr id="9"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mj-lt"/>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372000"/>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Chart Placeholder 4"/>
          <p:cNvSpPr>
            <a:spLocks noGrp="1"/>
          </p:cNvSpPr>
          <p:nvPr>
            <p:ph type="chart" sz="quarter" idx="12" hasCustomPrompt="1"/>
          </p:nvPr>
        </p:nvSpPr>
        <p:spPr>
          <a:xfrm>
            <a:off x="323849" y="1700213"/>
            <a:ext cx="8569325" cy="4248000"/>
          </a:xfrm>
        </p:spPr>
        <p:txBody>
          <a:bodyPr vert="horz" lIns="0" tIns="0" rIns="0" bIns="0" rtlCol="0" anchor="ctr">
            <a:normAutofit/>
          </a:bodyPr>
          <a:lstStyle>
            <a:lvl1pPr algn="ctr">
              <a:defRPr lang="en-US"/>
            </a:lvl1pPr>
          </a:lstStyle>
          <a:p>
            <a:pPr marL="0" lvl="0" indent="0">
              <a:buNone/>
            </a:pPr>
            <a:r>
              <a:rPr lang="en-US" dirty="0" smtClean="0"/>
              <a:t>Click to add chart</a:t>
            </a:r>
          </a:p>
          <a:p>
            <a:pPr marL="0" lvl="0" indent="0">
              <a:buNone/>
            </a:pPr>
            <a:endParaRPr lang="en-US" dirty="0"/>
          </a:p>
        </p:txBody>
      </p:sp>
    </p:spTree>
    <p:extLst>
      <p:ext uri="{BB962C8B-B14F-4D97-AF65-F5344CB8AC3E}">
        <p14:creationId xmlns:p14="http://schemas.microsoft.com/office/powerpoint/2010/main" val="7763588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Two Content</a:t>
            </a:r>
            <a:endParaRPr lang="en-US" dirty="0"/>
          </a:p>
        </p:txBody>
      </p:sp>
      <p:sp>
        <p:nvSpPr>
          <p:cNvPr id="3" name="Content Placeholder 2"/>
          <p:cNvSpPr>
            <a:spLocks noGrp="1"/>
          </p:cNvSpPr>
          <p:nvPr>
            <p:ph sz="half" idx="1"/>
          </p:nvPr>
        </p:nvSpPr>
        <p:spPr>
          <a:xfrm>
            <a:off x="323850" y="1700213"/>
            <a:ext cx="4171950" cy="4249737"/>
          </a:xfrm>
        </p:spPr>
        <p:txBody>
          <a:bodyPr vert="horz" lIns="0" tIns="0" rIns="0" bIns="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6462" y="1700213"/>
            <a:ext cx="3970337" cy="4249737"/>
          </a:xfrm>
        </p:spPr>
        <p:txBody>
          <a:bodyPr vert="horz" lIns="0" tIns="0" rIns="0" bIns="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4912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Comparison</a:t>
            </a:r>
            <a:endParaRPr lang="en-US" dirty="0"/>
          </a:p>
        </p:txBody>
      </p:sp>
      <p:sp>
        <p:nvSpPr>
          <p:cNvPr id="3" name="Text Placeholder 2"/>
          <p:cNvSpPr>
            <a:spLocks noGrp="1"/>
          </p:cNvSpPr>
          <p:nvPr>
            <p:ph type="body" idx="1"/>
          </p:nvPr>
        </p:nvSpPr>
        <p:spPr>
          <a:xfrm>
            <a:off x="323850" y="1700213"/>
            <a:ext cx="4176000" cy="360000"/>
          </a:xfrm>
        </p:spPr>
        <p:txBody>
          <a:bodyPr anchor="t">
            <a:normAutofit/>
          </a:bodyPr>
          <a:lstStyle>
            <a:lvl1pPr marL="0" indent="0">
              <a:buNone/>
              <a:defRPr sz="1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849" y="2060849"/>
            <a:ext cx="4176000" cy="3889102"/>
          </a:xfrm>
        </p:spPr>
        <p:txBody>
          <a:bodyPr vert="horz" lIns="0" tIns="0" rIns="0" bIns="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7175" y="1700213"/>
            <a:ext cx="4176000" cy="360000"/>
          </a:xfrm>
        </p:spPr>
        <p:txBody>
          <a:bodyPr anchor="t">
            <a:normAutofit/>
          </a:bodyPr>
          <a:lstStyle>
            <a:lvl1pPr marL="0" indent="0">
              <a:buNone/>
              <a:defRPr sz="18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6463" y="2060849"/>
            <a:ext cx="4176000" cy="3889102"/>
          </a:xfrm>
        </p:spPr>
        <p:txBody>
          <a:bodyPr vert="horz" lIns="0" tIns="0" rIns="0" bIns="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Tree>
    <p:extLst>
      <p:ext uri="{BB962C8B-B14F-4D97-AF65-F5344CB8AC3E}">
        <p14:creationId xmlns:p14="http://schemas.microsoft.com/office/powerpoint/2010/main" val="40579504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050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Rectangle 1"/>
          <p:cNvSpPr/>
          <p:nvPr userDrawn="1"/>
        </p:nvSpPr>
        <p:spPr bwMode="gray">
          <a:xfrm>
            <a:off x="0" y="0"/>
            <a:ext cx="9144000" cy="6237390"/>
          </a:xfrm>
          <a:prstGeom prst="rect">
            <a:avLst/>
          </a:prstGeom>
          <a:solidFill>
            <a:schemeClr val="bg1"/>
          </a:solidFill>
          <a:ln w="9525">
            <a:noFill/>
            <a:miter lim="800000"/>
            <a:headEnd/>
            <a:tailEnd/>
          </a:ln>
          <a:effectLst/>
        </p:spPr>
        <p:txBody>
          <a:bodyPr wrap="square" lIns="72000" tIns="72000" rIns="72000" bIns="72000" rtlCol="0" anchor="t" anchorCtr="0"/>
          <a:lstStyle/>
          <a:p>
            <a:pPr algn="ctr"/>
            <a:endParaRPr lang="en-US" sz="1400" dirty="0" smtClean="0"/>
          </a:p>
        </p:txBody>
      </p:sp>
      <p:sp>
        <p:nvSpPr>
          <p:cNvPr id="4" name="Text Placeholder 3"/>
          <p:cNvSpPr>
            <a:spLocks noGrp="1"/>
          </p:cNvSpPr>
          <p:nvPr>
            <p:ph type="body" sz="quarter" idx="10" hasCustomPrompt="1"/>
          </p:nvPr>
        </p:nvSpPr>
        <p:spPr>
          <a:xfrm>
            <a:off x="755650" y="5090887"/>
            <a:ext cx="5688790" cy="854271"/>
          </a:xfrm>
        </p:spPr>
        <p:txBody>
          <a:bodyPr anchor="t">
            <a:normAutofit/>
          </a:bodyPr>
          <a:lstStyle>
            <a:lvl1pPr marL="216000" indent="-216000" algn="l">
              <a:lnSpc>
                <a:spcPct val="100000"/>
              </a:lnSpc>
              <a:spcBef>
                <a:spcPts val="300"/>
              </a:spcBef>
              <a:spcAft>
                <a:spcPts val="0"/>
              </a:spcAft>
              <a:buClr>
                <a:srgbClr val="000000"/>
              </a:buClr>
              <a:buFont typeface="Arial" panose="020B0604020202020204" pitchFamily="34" charset="0"/>
              <a:buChar char="•"/>
              <a:defRPr sz="1200"/>
            </a:lvl1pPr>
            <a:lvl2pPr marL="216000" indent="-216000" algn="l">
              <a:lnSpc>
                <a:spcPct val="100000"/>
              </a:lnSpc>
              <a:spcBef>
                <a:spcPts val="300"/>
              </a:spcBef>
              <a:spcAft>
                <a:spcPts val="0"/>
              </a:spcAft>
              <a:buClr>
                <a:srgbClr val="000000"/>
              </a:buClr>
              <a:buFont typeface="Arial" pitchFamily="34" charset="0"/>
              <a:buChar char="•"/>
              <a:defRPr sz="1200"/>
            </a:lvl2pPr>
            <a:lvl3pPr marL="0" indent="0">
              <a:spcBef>
                <a:spcPts val="600"/>
              </a:spcBef>
              <a:buClr>
                <a:schemeClr val="accent4"/>
              </a:buClr>
              <a:buFont typeface="Arial" pitchFamily="34" charset="0"/>
              <a:buChar char="►"/>
              <a:defRPr sz="1600"/>
            </a:lvl3pPr>
            <a:lvl4pPr marL="216000" indent="-216000" algn="l">
              <a:lnSpc>
                <a:spcPct val="100000"/>
              </a:lnSpc>
              <a:spcBef>
                <a:spcPts val="300"/>
              </a:spcBef>
              <a:spcAft>
                <a:spcPts val="0"/>
              </a:spcAft>
              <a:buClr>
                <a:srgbClr val="000000"/>
              </a:buClr>
              <a:buFont typeface="Arial" pitchFamily="34" charset="0"/>
              <a:buChar char="•"/>
              <a:defRPr sz="1200"/>
            </a:lvl4pPr>
            <a:lvl5pPr marL="288000" indent="-288000" algn="l">
              <a:lnSpc>
                <a:spcPct val="100000"/>
              </a:lnSpc>
              <a:spcAft>
                <a:spcPts val="0"/>
              </a:spcAft>
              <a:buClr>
                <a:schemeClr val="accent4"/>
              </a:buClr>
              <a:buFont typeface="Arial" pitchFamily="34" charset="0"/>
              <a:buChar char="►"/>
              <a:defRPr sz="1200"/>
            </a:lvl5pPr>
            <a:lvl6pPr marL="288000" indent="-288000" algn="l">
              <a:lnSpc>
                <a:spcPct val="100000"/>
              </a:lnSpc>
              <a:spcAft>
                <a:spcPts val="0"/>
              </a:spcAft>
              <a:buClr>
                <a:schemeClr val="accent4"/>
              </a:buClr>
              <a:buFont typeface="Arial" pitchFamily="34" charset="0"/>
              <a:buChar char="►"/>
              <a:tabLst/>
              <a:defRPr sz="1200" baseline="0"/>
            </a:lvl6pPr>
          </a:lstStyle>
          <a:p>
            <a:pPr lvl="0"/>
            <a:r>
              <a:rPr lang="en-US" dirty="0" smtClean="0"/>
              <a:t>Optional: Click to add Section “mini-agenda” or key message</a:t>
            </a:r>
          </a:p>
          <a:p>
            <a:pPr lvl="1"/>
            <a:r>
              <a:rPr lang="en-US" dirty="0" smtClean="0"/>
              <a:t>Second level</a:t>
            </a:r>
          </a:p>
          <a:p>
            <a:pPr lvl="3"/>
            <a:r>
              <a:rPr lang="en-US" dirty="0" smtClean="0"/>
              <a:t>Third level</a:t>
            </a:r>
          </a:p>
        </p:txBody>
      </p:sp>
      <p:sp>
        <p:nvSpPr>
          <p:cNvPr id="12" name="Text Placeholder 12"/>
          <p:cNvSpPr>
            <a:spLocks noGrp="1"/>
          </p:cNvSpPr>
          <p:nvPr>
            <p:ph type="body" sz="quarter" idx="16" hasCustomPrompt="1"/>
          </p:nvPr>
        </p:nvSpPr>
        <p:spPr bwMode="gray">
          <a:xfrm>
            <a:off x="756033" y="2416668"/>
            <a:ext cx="8137525" cy="1235368"/>
          </a:xfrm>
        </p:spPr>
        <p:txBody>
          <a:bodyPr anchor="b">
            <a:normAutofit/>
          </a:bodyPr>
          <a:lstStyle>
            <a:lvl1pPr marL="0" indent="0" algn="l">
              <a:spcBef>
                <a:spcPts val="0"/>
              </a:spcBef>
              <a:buFontTx/>
              <a:buNone/>
              <a:defRPr sz="2000" b="0">
                <a:solidFill>
                  <a:srgbClr val="000000"/>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Section Subtitle</a:t>
            </a:r>
            <a:endParaRPr lang="en-US" dirty="0"/>
          </a:p>
        </p:txBody>
      </p:sp>
      <p:sp>
        <p:nvSpPr>
          <p:cNvPr id="13" name="Text Placeholder 12"/>
          <p:cNvSpPr>
            <a:spLocks noGrp="1"/>
          </p:cNvSpPr>
          <p:nvPr>
            <p:ph type="body" sz="quarter" idx="17" hasCustomPrompt="1"/>
          </p:nvPr>
        </p:nvSpPr>
        <p:spPr bwMode="gray">
          <a:xfrm>
            <a:off x="755650" y="3713159"/>
            <a:ext cx="8137525" cy="1296180"/>
          </a:xfrm>
        </p:spPr>
        <p:txBody>
          <a:bodyPr anchor="t">
            <a:normAutofit/>
          </a:bodyPr>
          <a:lstStyle>
            <a:lvl1pPr marL="0" indent="0" algn="l">
              <a:spcBef>
                <a:spcPts val="0"/>
              </a:spcBef>
              <a:buFontTx/>
              <a:buNone/>
              <a:defRPr sz="3200" b="1">
                <a:solidFill>
                  <a:srgbClr val="2A8DBA"/>
                </a:solidFill>
                <a:effectLst/>
                <a:latin typeface="Arial" panose="020B0604020202020204" pitchFamily="34" charset="0"/>
                <a:cs typeface="Arial" panose="020B0604020202020204" pitchFamily="34" charset="0"/>
              </a:defRPr>
            </a:lvl1pPr>
            <a:lvl2pPr marL="4763" indent="0">
              <a:buNone/>
              <a:defRPr/>
            </a:lvl2pPr>
            <a:lvl3pPr marL="0" indent="0">
              <a:buNone/>
              <a:defRPr/>
            </a:lvl3pPr>
            <a:lvl4pPr marL="0" indent="0">
              <a:buNone/>
              <a:defRPr/>
            </a:lvl4pPr>
            <a:lvl5pPr marL="0" indent="0">
              <a:buFontTx/>
              <a:buNone/>
              <a:defRPr/>
            </a:lvl5pPr>
            <a:lvl6pPr marL="0" indent="0">
              <a:buFontTx/>
              <a:buNone/>
              <a:defRPr/>
            </a:lvl6pPr>
            <a:lvl7pPr marL="4763" indent="-4763">
              <a:defRPr/>
            </a:lvl7pPr>
            <a:lvl8pPr marL="0" indent="0">
              <a:buFontTx/>
              <a:buNone/>
              <a:defRPr/>
            </a:lvl8pPr>
            <a:lvl9pPr marL="0" indent="0">
              <a:buNone/>
              <a:defRPr/>
            </a:lvl9pPr>
          </a:lstStyle>
          <a:p>
            <a:pPr lvl="0"/>
            <a:r>
              <a:rPr lang="en-US" dirty="0" smtClean="0"/>
              <a:t>ENTER SECTION TITLE (NOT A PRESENTATION TITLE)</a:t>
            </a:r>
            <a:endParaRPr lang="en-US" dirty="0"/>
          </a:p>
        </p:txBody>
      </p:sp>
      <p:sp>
        <p:nvSpPr>
          <p:cNvPr id="6" name="Rectangle 27"/>
          <p:cNvSpPr>
            <a:spLocks noChangeArrowheads="1"/>
          </p:cNvSpPr>
          <p:nvPr userDrawn="1"/>
        </p:nvSpPr>
        <p:spPr bwMode="ltGray">
          <a:xfrm>
            <a:off x="323410" y="1061180"/>
            <a:ext cx="8820000" cy="63500"/>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50000"/>
              </a:spcAft>
              <a:buClrTx/>
              <a:buSzTx/>
              <a:buFontTx/>
              <a:buNone/>
              <a:tabLst/>
              <a:defRPr/>
            </a:pPr>
            <a:endParaRPr kumimoji="0" lang="en-US" sz="2200" b="0" i="0" u="none" strike="noStrike" kern="0" cap="none" spc="0" normalizeH="0" baseline="0" noProof="0" smtClean="0">
              <a:ln>
                <a:noFill/>
              </a:ln>
              <a:solidFill>
                <a:srgbClr val="000000"/>
              </a:solidFill>
              <a:effectLst/>
              <a:uLnTx/>
              <a:uFillTx/>
              <a:latin typeface="Arial" charset="0"/>
            </a:endParaRPr>
          </a:p>
        </p:txBody>
      </p:sp>
    </p:spTree>
    <p:extLst>
      <p:ext uri="{BB962C8B-B14F-4D97-AF65-F5344CB8AC3E}">
        <p14:creationId xmlns:p14="http://schemas.microsoft.com/office/powerpoint/2010/main" val="35652177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 Only</a:t>
            </a:r>
            <a:endParaRPr lang="en-US" dirty="0"/>
          </a:p>
        </p:txBody>
      </p:sp>
    </p:spTree>
    <p:extLst>
      <p:ext uri="{BB962C8B-B14F-4D97-AF65-F5344CB8AC3E}">
        <p14:creationId xmlns:p14="http://schemas.microsoft.com/office/powerpoint/2010/main" val="341089252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and Content</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23883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Final Slide">
    <p:spTree>
      <p:nvGrpSpPr>
        <p:cNvPr id="1" name=""/>
        <p:cNvGrpSpPr/>
        <p:nvPr/>
      </p:nvGrpSpPr>
      <p:grpSpPr>
        <a:xfrm>
          <a:off x="0" y="0"/>
          <a:ext cx="0" cy="0"/>
          <a:chOff x="0" y="0"/>
          <a:chExt cx="0" cy="0"/>
        </a:xfrm>
      </p:grpSpPr>
      <p:sp>
        <p:nvSpPr>
          <p:cNvPr id="3" name="Rectangle 1"/>
          <p:cNvSpPr/>
          <p:nvPr userDrawn="1"/>
        </p:nvSpPr>
        <p:spPr bwMode="gray">
          <a:xfrm flipH="1" flipV="1">
            <a:off x="0" y="2681420"/>
            <a:ext cx="9144000" cy="4176580"/>
          </a:xfrm>
          <a:custGeom>
            <a:avLst/>
            <a:gdLst/>
            <a:ahLst/>
            <a:cxnLst/>
            <a:rect l="l" t="t" r="r" b="b"/>
            <a:pathLst>
              <a:path w="9144000" h="2790387">
                <a:moveTo>
                  <a:pt x="0" y="0"/>
                </a:moveTo>
                <a:lnTo>
                  <a:pt x="9144000" y="0"/>
                </a:lnTo>
                <a:lnTo>
                  <a:pt x="9144000" y="1584220"/>
                </a:lnTo>
                <a:lnTo>
                  <a:pt x="2429703" y="1584220"/>
                </a:lnTo>
                <a:lnTo>
                  <a:pt x="2396460" y="1584220"/>
                </a:lnTo>
                <a:lnTo>
                  <a:pt x="2394015" y="1584220"/>
                </a:lnTo>
                <a:lnTo>
                  <a:pt x="2339691" y="1584220"/>
                </a:lnTo>
                <a:lnTo>
                  <a:pt x="2339691" y="1585602"/>
                </a:lnTo>
                <a:cubicBezTo>
                  <a:pt x="1042596" y="1599078"/>
                  <a:pt x="0" y="2133390"/>
                  <a:pt x="0" y="2790387"/>
                </a:cubicBezTo>
                <a:close/>
              </a:path>
            </a:pathLst>
          </a:custGeom>
          <a:gradFill flip="none" rotWithShape="1">
            <a:gsLst>
              <a:gs pos="88000">
                <a:schemeClr val="accent3">
                  <a:lumMod val="75000"/>
                </a:schemeClr>
              </a:gs>
              <a:gs pos="49000">
                <a:schemeClr val="accent1"/>
              </a:gs>
              <a:gs pos="12000">
                <a:schemeClr val="accent1">
                  <a:lumMod val="75000"/>
                </a:schemeClr>
              </a:gs>
              <a:gs pos="100000">
                <a:schemeClr val="accent1">
                  <a:lumMod val="40000"/>
                  <a:lumOff val="60000"/>
                </a:schemeClr>
              </a:gs>
            </a:gsLst>
            <a:lin ang="5400000" scaled="1"/>
            <a:tileRect/>
          </a:gra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buClr>
                <a:schemeClr val="accent4"/>
              </a:buClr>
              <a:buSzPct val="90000"/>
            </a:pPr>
            <a:endParaRPr lang="en-US" sz="1400" dirty="0" smtClean="0">
              <a:solidFill>
                <a:schemeClr val="tx1"/>
              </a:solidFill>
            </a:endParaRPr>
          </a:p>
        </p:txBody>
      </p:sp>
      <p:sp>
        <p:nvSpPr>
          <p:cNvPr id="9" name="TextBox 8">
            <a:hlinkClick r:id="rId2"/>
          </p:cNvPr>
          <p:cNvSpPr txBox="1"/>
          <p:nvPr userDrawn="1"/>
        </p:nvSpPr>
        <p:spPr>
          <a:xfrm>
            <a:off x="589505" y="3516091"/>
            <a:ext cx="2282197" cy="369332"/>
          </a:xfrm>
          <a:prstGeom prst="rect">
            <a:avLst/>
          </a:prstGeom>
          <a:noFill/>
        </p:spPr>
        <p:txBody>
          <a:bodyPr wrap="square" lIns="0" rIns="0" rtlCol="0">
            <a:spAutoFit/>
          </a:bodyPr>
          <a:lstStyle/>
          <a:p>
            <a:r>
              <a:rPr lang="en-US" sz="1800" kern="1200" dirty="0" smtClean="0">
                <a:solidFill>
                  <a:schemeClr val="tx2"/>
                </a:solidFill>
                <a:effectLst/>
                <a:latin typeface="Arial Rounded MT Bold" pitchFamily="34" charset="0"/>
                <a:ea typeface="+mn-ea"/>
                <a:cs typeface="+mn-cs"/>
              </a:rPr>
              <a:t>www.isg-one.com</a:t>
            </a:r>
            <a:endParaRPr lang="en-US" sz="1800" kern="1200" dirty="0">
              <a:solidFill>
                <a:schemeClr val="tx2"/>
              </a:solidFill>
              <a:effectLst/>
              <a:latin typeface="Arial Rounded MT Bold" pitchFamily="34" charset="0"/>
              <a:ea typeface="+mn-ea"/>
              <a:cs typeface="+mn-cs"/>
            </a:endParaRPr>
          </a:p>
        </p:txBody>
      </p:sp>
      <p:sp>
        <p:nvSpPr>
          <p:cNvPr id="8" name="Rectangle 7"/>
          <p:cNvSpPr/>
          <p:nvPr userDrawn="1"/>
        </p:nvSpPr>
        <p:spPr>
          <a:xfrm>
            <a:off x="589505" y="5504501"/>
            <a:ext cx="8048231" cy="1015663"/>
          </a:xfrm>
          <a:prstGeom prst="rect">
            <a:avLst/>
          </a:prstGeom>
        </p:spPr>
        <p:txBody>
          <a:bodyPr wrap="square" lIns="0" rIns="0">
            <a:spAutoFit/>
          </a:bodyPr>
          <a:lstStyle/>
          <a:p>
            <a:pPr algn="l"/>
            <a:r>
              <a:rPr lang="en-US" sz="1000" dirty="0">
                <a:solidFill>
                  <a:schemeClr val="bg1"/>
                </a:solidFill>
              </a:rPr>
              <a:t>Information Services Group is a leading technology insights, market intelligence and advisory services company, serving more than </a:t>
            </a:r>
            <a:r>
              <a:rPr lang="en-US" sz="1000" dirty="0" smtClean="0">
                <a:solidFill>
                  <a:schemeClr val="bg1"/>
                </a:solidFill>
              </a:rPr>
              <a:t>500</a:t>
            </a:r>
            <a:r>
              <a:rPr lang="en-US" sz="1000" baseline="0" dirty="0" smtClean="0">
                <a:solidFill>
                  <a:schemeClr val="bg1"/>
                </a:solidFill>
              </a:rPr>
              <a:t> </a:t>
            </a:r>
            <a:r>
              <a:rPr lang="en-US" sz="1000" dirty="0" smtClean="0">
                <a:solidFill>
                  <a:schemeClr val="bg1"/>
                </a:solidFill>
              </a:rPr>
              <a:t>clients </a:t>
            </a:r>
            <a:r>
              <a:rPr lang="en-US" sz="1000" dirty="0">
                <a:solidFill>
                  <a:schemeClr val="bg1"/>
                </a:solidFill>
              </a:rPr>
              <a:t>around the world to help them achieve operational excellence. ISG supports private and public sector organizations to transform and optimize their operational environments through research, benchmarking, consulting and managed services, with a focus on information technology, business process transformation, program management services and enterprise resource planning. Clients look to ISG for unique insights and innovative solutions for leveraging technology, the deepest data source in the industry, and more than five decades of experience of global leadership in information and advisory services. Based in Stamford, Conn., the company has more than </a:t>
            </a:r>
            <a:r>
              <a:rPr lang="en-US" sz="1000" dirty="0" smtClean="0">
                <a:solidFill>
                  <a:schemeClr val="bg1"/>
                </a:solidFill>
              </a:rPr>
              <a:t>800 </a:t>
            </a:r>
            <a:r>
              <a:rPr lang="en-US" sz="1000" dirty="0">
                <a:solidFill>
                  <a:schemeClr val="bg1"/>
                </a:solidFill>
              </a:rPr>
              <a:t>employees and operates in 21 countries.</a:t>
            </a:r>
          </a:p>
        </p:txBody>
      </p:sp>
      <p:sp>
        <p:nvSpPr>
          <p:cNvPr id="10" name="Rectangle 9"/>
          <p:cNvSpPr/>
          <p:nvPr userDrawn="1"/>
        </p:nvSpPr>
        <p:spPr>
          <a:xfrm>
            <a:off x="589505" y="5140124"/>
            <a:ext cx="2880716" cy="369332"/>
          </a:xfrm>
          <a:prstGeom prst="rect">
            <a:avLst/>
          </a:prstGeom>
        </p:spPr>
        <p:txBody>
          <a:bodyPr wrap="none" lIns="0" rIns="0">
            <a:spAutoFit/>
          </a:bodyPr>
          <a:lstStyle/>
          <a:p>
            <a:pPr algn="l"/>
            <a:r>
              <a:rPr lang="en-US" sz="1800" b="1" i="0" dirty="0" smtClean="0">
                <a:solidFill>
                  <a:schemeClr val="bg1"/>
                </a:solidFill>
                <a:effectLst/>
                <a:latin typeface="+mj-lt"/>
              </a:rPr>
              <a:t>knowledge powering results</a:t>
            </a:r>
            <a:r>
              <a:rPr lang="en-US" sz="1600" b="1" i="0" dirty="0" smtClean="0">
                <a:solidFill>
                  <a:schemeClr val="bg1"/>
                </a:solidFill>
                <a:effectLst/>
                <a:cs typeface="Arial"/>
              </a:rPr>
              <a:t>®</a:t>
            </a:r>
            <a:endParaRPr lang="en-US" sz="3600" b="1" i="0" dirty="0">
              <a:solidFill>
                <a:schemeClr val="bg1"/>
              </a:solidFill>
              <a:effectLst/>
            </a:endParaRPr>
          </a:p>
        </p:txBody>
      </p:sp>
      <p:pic>
        <p:nvPicPr>
          <p:cNvPr id="26" name="Picture 25">
            <a:hlinkClick r:id="rId3"/>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0277" y="3861060"/>
            <a:ext cx="3377669" cy="340437"/>
          </a:xfrm>
          <a:prstGeom prst="rect">
            <a:avLst/>
          </a:prstGeom>
        </p:spPr>
      </p:pic>
      <p:pic>
        <p:nvPicPr>
          <p:cNvPr id="27" name="Picture 2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505" y="1535498"/>
            <a:ext cx="2957003" cy="1548000"/>
          </a:xfrm>
          <a:prstGeom prst="rect">
            <a:avLst/>
          </a:prstGeom>
        </p:spPr>
      </p:pic>
    </p:spTree>
    <p:extLst>
      <p:ext uri="{BB962C8B-B14F-4D97-AF65-F5344CB8AC3E}">
        <p14:creationId xmlns:p14="http://schemas.microsoft.com/office/powerpoint/2010/main" val="3204070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84437" y="908050"/>
            <a:ext cx="6408737" cy="1664015"/>
          </a:xfrm>
          <a:noFill/>
          <a:ln>
            <a:noFill/>
          </a:ln>
          <a:effectLst/>
        </p:spPr>
        <p:txBody>
          <a:bodyPr lIns="36000" tIns="36000" rIns="36000" bIns="36000" anchor="t"/>
          <a:lstStyle>
            <a:lvl1pPr>
              <a:defRPr sz="3600" b="0">
                <a:solidFill>
                  <a:srgbClr val="2A8DBA"/>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485457" y="3068950"/>
            <a:ext cx="6407718" cy="1223650"/>
          </a:xfrm>
          <a:noFill/>
          <a:ln>
            <a:noFill/>
          </a:ln>
          <a:effectLst/>
        </p:spPr>
        <p:txBody>
          <a:bodyPr lIns="36000" tIns="36000" rIns="36000" bIns="36000">
            <a:normAutofit/>
          </a:bodyPr>
          <a:lstStyle>
            <a:lvl1pPr marL="0" indent="0" algn="l">
              <a:buNone/>
              <a:defRPr sz="2200" b="0">
                <a:solidFill>
                  <a:srgbClr val="000000"/>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5" name="Rectangle 25"/>
          <p:cNvSpPr>
            <a:spLocks noChangeArrowheads="1"/>
          </p:cNvSpPr>
          <p:nvPr userDrawn="1"/>
        </p:nvSpPr>
        <p:spPr bwMode="ltGray">
          <a:xfrm>
            <a:off x="2535238" y="2808288"/>
            <a:ext cx="6608762" cy="74612"/>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50000"/>
              </a:spcAft>
              <a:buClrTx/>
              <a:buSzTx/>
              <a:buFontTx/>
              <a:buNone/>
              <a:tabLst/>
              <a:defRPr/>
            </a:pPr>
            <a:endParaRPr kumimoji="0" lang="en-US" sz="2200" b="0" i="0" u="none" strike="noStrike" kern="0" cap="none" spc="0" normalizeH="0" baseline="0" noProof="0" smtClean="0">
              <a:ln>
                <a:noFill/>
              </a:ln>
              <a:solidFill>
                <a:srgbClr val="000000"/>
              </a:solidFill>
              <a:effectLst/>
              <a:uLnTx/>
              <a:uFillTx/>
              <a:latin typeface="Arial" charset="0"/>
            </a:endParaRPr>
          </a:p>
        </p:txBody>
      </p:sp>
      <p:pic>
        <p:nvPicPr>
          <p:cNvPr id="6" name="Picture 22" descr="abbott_bl_03"/>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299" y="876300"/>
            <a:ext cx="1905000" cy="1539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7" descr="Abt_wBL_2C_BLU3_RGB-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24173" y="6019800"/>
            <a:ext cx="1590675"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1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827999" y="1700213"/>
            <a:ext cx="8065175" cy="4249737"/>
          </a:xfrm>
        </p:spPr>
        <p:txBody>
          <a:bodyPr/>
          <a:lstStyle>
            <a:lvl1pPr marL="446088" indent="-446088">
              <a:buClr>
                <a:srgbClr val="000000"/>
              </a:buClr>
              <a:buFont typeface="+mj-lt"/>
              <a:buAutoNum type="arabicPeriod"/>
              <a:defRPr/>
            </a:lvl1pPr>
            <a:lvl2pPr marL="712788" indent="-287338">
              <a:buClr>
                <a:srgbClr val="000000"/>
              </a:buClr>
              <a:buSzPct val="100000"/>
              <a:buFont typeface="Arial" pitchFamily="34" charset="0"/>
              <a:buChar char="•"/>
              <a:defRPr/>
            </a:lvl2pPr>
            <a:lvl3pPr marL="990600" indent="-287338">
              <a:buFont typeface="Arial" panose="020B0604020202020204" pitchFamily="34" charset="0"/>
              <a:buChar char="–"/>
              <a:defRPr/>
            </a:lvl3pPr>
            <a:lvl4pPr marL="1257300" indent="-287338">
              <a:buFont typeface="Arial" panose="020B0604020202020204" pitchFamily="34" charset="0"/>
              <a:buChar char="•"/>
              <a:defRPr/>
            </a:lvl4pPr>
            <a:lvl5pPr marL="1620838" indent="-287338">
              <a:buFont typeface="Arial" panose="020B0604020202020204" pitchFamily="34" charset="0"/>
              <a:buChar char="–"/>
              <a:defRPr/>
            </a:lvl5pPr>
          </a:lstStyle>
          <a:p>
            <a:pPr lvl="0"/>
            <a:r>
              <a:rPr lang="en-US" dirty="0" smtClean="0"/>
              <a:t>Enter Section Title</a:t>
            </a:r>
          </a:p>
          <a:p>
            <a:pPr lvl="1"/>
            <a:r>
              <a:rPr lang="en-US" dirty="0" smtClean="0"/>
              <a:t>Enter Slide Title</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lvl1pPr>
              <a:defRPr/>
            </a:lvl1pPr>
          </a:lstStyle>
          <a:p>
            <a:r>
              <a:rPr lang="en-US" dirty="0" smtClean="0"/>
              <a:t>Agenda</a:t>
            </a:r>
            <a:endParaRPr lang="en-US" dirty="0"/>
          </a:p>
        </p:txBody>
      </p:sp>
    </p:spTree>
    <p:extLst>
      <p:ext uri="{BB962C8B-B14F-4D97-AF65-F5344CB8AC3E}">
        <p14:creationId xmlns:p14="http://schemas.microsoft.com/office/powerpoint/2010/main" val="42367262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ntensiv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Text Intensive</a:t>
            </a:r>
            <a:endParaRPr lang="en-US" dirty="0"/>
          </a:p>
        </p:txBody>
      </p:sp>
      <p:sp>
        <p:nvSpPr>
          <p:cNvPr id="3" name="Content Placeholder 2"/>
          <p:cNvSpPr>
            <a:spLocks noGrp="1"/>
          </p:cNvSpPr>
          <p:nvPr>
            <p:ph idx="1" hasCustomPrompt="1"/>
          </p:nvPr>
        </p:nvSpPr>
        <p:spPr/>
        <p:txBody>
          <a:bodyPr>
            <a:normAutofit/>
          </a:bodyPr>
          <a:lstStyle>
            <a:lvl1pPr marL="0" indent="0">
              <a:buNone/>
              <a:defRPr sz="1600" b="1"/>
            </a:lvl1pPr>
            <a:lvl2pPr marL="0" indent="0">
              <a:lnSpc>
                <a:spcPct val="100000"/>
              </a:lnSpc>
              <a:spcAft>
                <a:spcPts val="0"/>
              </a:spcAft>
              <a:buNone/>
              <a:defRPr sz="1600"/>
            </a:lvl2pPr>
            <a:lvl3pPr marL="288000" indent="-288000">
              <a:lnSpc>
                <a:spcPct val="100000"/>
              </a:lnSpc>
              <a:spcAft>
                <a:spcPts val="0"/>
              </a:spcAft>
              <a:buClr>
                <a:srgbClr val="000000"/>
              </a:buClr>
              <a:buFont typeface="Arial" pitchFamily="34" charset="0"/>
              <a:buChar char="•"/>
              <a:defRPr sz="1600"/>
            </a:lvl3pPr>
            <a:lvl4pPr marL="576000">
              <a:lnSpc>
                <a:spcPct val="100000"/>
              </a:lnSpc>
              <a:spcAft>
                <a:spcPts val="0"/>
              </a:spcAft>
              <a:defRPr sz="1600"/>
            </a:lvl4pPr>
            <a:lvl5pPr marL="864000" indent="-288000">
              <a:lnSpc>
                <a:spcPct val="100000"/>
              </a:lnSpc>
              <a:spcAft>
                <a:spcPts val="0"/>
              </a:spcAft>
              <a:buFont typeface="Arial" panose="020B0604020202020204" pitchFamily="34" charset="0"/>
              <a:buChar char="•"/>
              <a:defRPr sz="1600"/>
            </a:lvl5pPr>
            <a:lvl6pPr marL="1152000" marR="0" indent="-288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sz="1600"/>
            </a:lvl6pPr>
            <a:lvl7pPr marL="1440000" marR="0" indent="-288000" algn="l" defTabSz="914400" rtl="0" eaLnBrk="1" fontAlgn="auto" latinLnBrk="0" hangingPunct="1">
              <a:lnSpc>
                <a:spcPct val="100000"/>
              </a:lnSpc>
              <a:spcBef>
                <a:spcPts val="600"/>
              </a:spcBef>
              <a:spcAft>
                <a:spcPts val="0"/>
              </a:spcAft>
              <a:buClrTx/>
              <a:buSzTx/>
              <a:buFont typeface="Calibri" pitchFamily="34" charset="0"/>
              <a:buChar char="•"/>
              <a:tabLst/>
              <a:defRPr sz="1600"/>
            </a:lvl7pPr>
            <a:lvl8pPr marL="1728000" marR="0" indent="-288000" algn="l" defTabSz="914400" rtl="0" eaLnBrk="1" fontAlgn="auto" latinLnBrk="0" hangingPunct="1">
              <a:lnSpc>
                <a:spcPct val="100000"/>
              </a:lnSpc>
              <a:spcBef>
                <a:spcPts val="600"/>
              </a:spcBef>
              <a:spcAft>
                <a:spcPts val="0"/>
              </a:spcAft>
              <a:buClrTx/>
              <a:buSzTx/>
              <a:buFont typeface="Calibri" pitchFamily="34" charset="0"/>
              <a:buChar char="–"/>
              <a:tabLst/>
              <a:defRPr sz="1600"/>
            </a:lvl8pPr>
            <a:lvl9pPr marL="2016000" indent="-288000">
              <a:lnSpc>
                <a:spcPct val="100000"/>
              </a:lnSpc>
              <a:spcAft>
                <a:spcPts val="0"/>
              </a:spcAft>
              <a:buFont typeface="Wingdings" pitchFamily="2" charset="2"/>
              <a:buChar char=""/>
              <a:defRPr sz="1600"/>
            </a:lvl9pPr>
          </a:lstStyle>
          <a:p>
            <a:pPr lvl="0"/>
            <a:r>
              <a:rPr lang="en-US" dirty="0" smtClean="0"/>
              <a:t>16pt Arial font, custom bullet, 12pt before paragraph, single line spacing</a:t>
            </a:r>
          </a:p>
          <a:p>
            <a:pPr lvl="1"/>
            <a:r>
              <a:rPr lang="en-US" dirty="0" smtClean="0"/>
              <a:t>16pt Arial font, custom bullet, 6pt before paragraph, single line spacing</a:t>
            </a:r>
          </a:p>
          <a:p>
            <a:pPr lvl="2"/>
            <a:r>
              <a:rPr lang="en-US" dirty="0" smtClean="0"/>
              <a:t>16pt Calibri font, custom bullet, 6pt before paragraph, single line spacing</a:t>
            </a:r>
          </a:p>
          <a:p>
            <a:pPr lvl="3"/>
            <a:r>
              <a:rPr lang="en-US" dirty="0" smtClean="0"/>
              <a:t>16pt Calibri font, custom bullet, 6pt before paragraph, single line spacing</a:t>
            </a:r>
          </a:p>
          <a:p>
            <a:pPr lvl="4"/>
            <a:r>
              <a:rPr lang="en-US" dirty="0" smtClean="0"/>
              <a:t>16pt Calibri font, custom bullet, 6pt before paragraph, single line spacing</a:t>
            </a:r>
          </a:p>
          <a:p>
            <a:pPr lvl="5"/>
            <a:r>
              <a:rPr lang="en-US" dirty="0" smtClean="0"/>
              <a:t>16pt Calibri font, custom bullet, 6pt before paragraph, single line spacing</a:t>
            </a:r>
          </a:p>
        </p:txBody>
      </p:sp>
      <p:sp>
        <p:nvSpPr>
          <p:cNvPr id="9" name="Text Placeholder 8"/>
          <p:cNvSpPr>
            <a:spLocks noGrp="1"/>
          </p:cNvSpPr>
          <p:nvPr>
            <p:ph type="body" sz="quarter" idx="10" hasCustomPrompt="1"/>
          </p:nvPr>
        </p:nvSpPr>
        <p:spPr>
          <a:xfrm>
            <a:off x="323850" y="757936"/>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Arial 16pt, italicized, 6pt before paragraph, single line spacing. No more than two sentences long. Use a period.</a:t>
            </a:r>
          </a:p>
        </p:txBody>
      </p:sp>
      <p:sp>
        <p:nvSpPr>
          <p:cNvPr id="11" name="Text Placeholder 10"/>
          <p:cNvSpPr>
            <a:spLocks noGrp="1"/>
          </p:cNvSpPr>
          <p:nvPr>
            <p:ph type="body" sz="quarter" idx="11" hasCustomPrompt="1"/>
          </p:nvPr>
        </p:nvSpPr>
        <p:spPr>
          <a:xfrm>
            <a:off x="323850" y="6219810"/>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6" name="Content Placeholder 4"/>
          <p:cNvSpPr>
            <a:spLocks noGrp="1"/>
          </p:cNvSpPr>
          <p:nvPr>
            <p:ph sz="quarter" idx="26" hasCustomPrompt="1"/>
          </p:nvPr>
        </p:nvSpPr>
        <p:spPr>
          <a:xfrm>
            <a:off x="7093175" y="0"/>
            <a:ext cx="1800000" cy="540000"/>
          </a:xfrm>
        </p:spPr>
        <p:txBody>
          <a:bodyPr anchor="ctr">
            <a:norm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10199481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Bulleted Text</a:t>
            </a:r>
            <a:endParaRPr lang="en-US" dirty="0"/>
          </a:p>
        </p:txBody>
      </p:sp>
      <p:sp>
        <p:nvSpPr>
          <p:cNvPr id="3" name="Content Placeholder 2"/>
          <p:cNvSpPr>
            <a:spLocks noGrp="1"/>
          </p:cNvSpPr>
          <p:nvPr>
            <p:ph idx="1" hasCustomPrompt="1"/>
          </p:nvPr>
        </p:nvSpPr>
        <p:spPr>
          <a:xfrm>
            <a:off x="323849" y="1700213"/>
            <a:ext cx="8569325" cy="4249737"/>
          </a:xfrm>
        </p:spPr>
        <p:txBody>
          <a:bodyPr/>
          <a:lstStyle>
            <a:lvl1pPr>
              <a:defRPr/>
            </a:lvl1pPr>
            <a:lvl3pPr>
              <a:defRPr/>
            </a:lvl3pPr>
            <a:lvl4pPr>
              <a:defRPr/>
            </a:lvl4pPr>
            <a:lvl5pPr>
              <a:defRPr/>
            </a:lvl5p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6" name="Content Placeholder 4"/>
          <p:cNvSpPr>
            <a:spLocks noGrp="1"/>
          </p:cNvSpPr>
          <p:nvPr>
            <p:ph sz="quarter" idx="26" hasCustomPrompt="1"/>
          </p:nvPr>
        </p:nvSpPr>
        <p:spPr>
          <a:xfrm>
            <a:off x="7093175" y="0"/>
            <a:ext cx="1800000" cy="540000"/>
          </a:xfrm>
        </p:spPr>
        <p:txBody>
          <a:bodyPr anchor="ctr">
            <a:norm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
        <p:nvSpPr>
          <p:cNvPr id="5" name="Text Placeholder 4"/>
          <p:cNvSpPr>
            <a:spLocks noGrp="1"/>
          </p:cNvSpPr>
          <p:nvPr>
            <p:ph type="body" sz="quarter" idx="27"/>
          </p:nvPr>
        </p:nvSpPr>
        <p:spPr>
          <a:xfrm>
            <a:off x="323850" y="756570"/>
            <a:ext cx="8569325" cy="576263"/>
          </a:xfrm>
        </p:spPr>
        <p:txBody>
          <a:bodyPr>
            <a:noAutofit/>
          </a:bodyPr>
          <a:lstStyle>
            <a:lvl1pPr marL="3175" indent="0">
              <a:buNone/>
              <a:defRPr lang="en-US" sz="1600" i="1" kern="1200" dirty="0" smtClean="0">
                <a:solidFill>
                  <a:srgbClr val="000000"/>
                </a:solidFill>
                <a:latin typeface="Arial" panose="020B0604020202020204" pitchFamily="34" charset="0"/>
                <a:ea typeface="+mn-ea"/>
                <a:cs typeface="Arial" panose="020B0604020202020204" pitchFamily="34" charset="0"/>
              </a:defRPr>
            </a:lvl1pPr>
            <a:lvl2pPr marL="3175" indent="0">
              <a:buNone/>
              <a:defRPr sz="2000" b="0" i="1"/>
            </a:lvl2pPr>
            <a:lvl3pPr marL="3175" indent="0">
              <a:buNone/>
              <a:defRPr sz="2000" b="0" i="1"/>
            </a:lvl3pPr>
            <a:lvl4pPr marL="3175" indent="0">
              <a:buNone/>
              <a:defRPr sz="2000" b="0" i="1"/>
            </a:lvl4pPr>
            <a:lvl5pPr marL="3175" indent="0">
              <a:buNone/>
              <a:defRPr sz="2000" b="0" i="1"/>
            </a:lvl5pPr>
          </a:lstStyle>
          <a:p>
            <a:pPr marL="0" lvl="0" indent="0" algn="l" defTabSz="914400" rtl="0" eaLnBrk="1" latinLnBrk="0" hangingPunct="1">
              <a:spcBef>
                <a:spcPts val="600"/>
              </a:spcBef>
              <a:buClr>
                <a:srgbClr val="000000"/>
              </a:buClr>
              <a:buFontTx/>
              <a:buNone/>
            </a:pPr>
            <a:r>
              <a:rPr lang="en-US" smtClean="0"/>
              <a:t>Click to edit Master text styles</a:t>
            </a:r>
          </a:p>
        </p:txBody>
      </p:sp>
    </p:spTree>
    <p:extLst>
      <p:ext uri="{BB962C8B-B14F-4D97-AF65-F5344CB8AC3E}">
        <p14:creationId xmlns:p14="http://schemas.microsoft.com/office/powerpoint/2010/main" val="35774584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Two Content Vertical</a:t>
            </a:r>
            <a:endParaRPr lang="en-US" dirty="0"/>
          </a:p>
        </p:txBody>
      </p:sp>
      <p:sp>
        <p:nvSpPr>
          <p:cNvPr id="3" name="Content Placeholder 2"/>
          <p:cNvSpPr>
            <a:spLocks noGrp="1"/>
          </p:cNvSpPr>
          <p:nvPr>
            <p:ph sz="half" idx="1" hasCustomPrompt="1"/>
          </p:nvPr>
        </p:nvSpPr>
        <p:spPr>
          <a:xfrm>
            <a:off x="323850" y="1700213"/>
            <a:ext cx="4176000" cy="4248000"/>
          </a:xfrm>
        </p:spPr>
        <p:txBody>
          <a:bodyPr vert="horz" lIns="0" tIns="0" rIns="0" bIns="0" rtlCol="0">
            <a:norm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US" sz="1400" dirty="0"/>
            </a:lvl5p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16480" y="1700213"/>
            <a:ext cx="4176000" cy="4248000"/>
          </a:xfrm>
        </p:spPr>
        <p:txBody>
          <a:bodyPr vert="horz" lIns="0" tIns="0" rIns="0" bIns="0" rtlCol="0">
            <a:normAutofit/>
          </a:bodyPr>
          <a:lstStyle>
            <a:lvl1pPr>
              <a:defRPr lang="en-US" sz="1400" baseline="0" smtClean="0"/>
            </a:lvl1pPr>
            <a:lvl2pPr>
              <a:defRPr lang="en-US" sz="1400" smtClean="0"/>
            </a:lvl2pPr>
            <a:lvl3pPr>
              <a:defRPr lang="en-US" sz="1400" smtClean="0"/>
            </a:lvl3pPr>
            <a:lvl4pPr>
              <a:defRPr lang="en-US" sz="1400" smtClean="0"/>
            </a:lvl4pPr>
            <a:lvl5pPr>
              <a:defRPr lang="en-US" sz="1400"/>
            </a:lvl5p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9"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7" name="Content Placeholder 4"/>
          <p:cNvSpPr>
            <a:spLocks noGrp="1"/>
          </p:cNvSpPr>
          <p:nvPr>
            <p:ph sz="quarter" idx="26" hasCustomPrompt="1"/>
          </p:nvPr>
        </p:nvSpPr>
        <p:spPr>
          <a:xfrm>
            <a:off x="7093175" y="0"/>
            <a:ext cx="1800000" cy="540000"/>
          </a:xfrm>
        </p:spPr>
        <p:txBody>
          <a:bodyPr anchor="ctr">
            <a:norm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6476090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sual Diagra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Visual Diagram</a:t>
            </a:r>
            <a:endParaRPr lang="en-US" dirty="0"/>
          </a:p>
        </p:txBody>
      </p:sp>
      <p:sp>
        <p:nvSpPr>
          <p:cNvPr id="3" name="Text Placeholder 8"/>
          <p:cNvSpPr>
            <a:spLocks noGrp="1"/>
          </p:cNvSpPr>
          <p:nvPr>
            <p:ph type="body" sz="quarter" idx="10" hasCustomPrompt="1"/>
          </p:nvPr>
        </p:nvSpPr>
        <p:spPr>
          <a:xfrm>
            <a:off x="323850" y="764447"/>
            <a:ext cx="8569325" cy="576263"/>
          </a:xfrm>
        </p:spPr>
        <p:txBody>
          <a:bodyPr>
            <a:noAutofit/>
          </a:bodyPr>
          <a:lstStyle>
            <a:lvl1pPr marL="0" indent="0">
              <a:spcBef>
                <a:spcPts val="600"/>
              </a:spcBef>
              <a:buFontTx/>
              <a:buNone/>
              <a:defRPr sz="1600" i="1">
                <a:latin typeface="Arial" panose="020B0604020202020204" pitchFamily="34" charset="0"/>
                <a:cs typeface="Arial" panose="020B0604020202020204" pitchFamily="34" charset="0"/>
              </a:defRPr>
            </a:lvl1pPr>
            <a:lvl2pPr marL="0" indent="0">
              <a:spcBef>
                <a:spcPts val="600"/>
              </a:spcBef>
              <a:buFontTx/>
              <a:buNone/>
              <a:defRPr sz="2000" i="1">
                <a:latin typeface="+mj-lt"/>
              </a:defRPr>
            </a:lvl2pPr>
            <a:lvl3pPr marL="0" indent="0">
              <a:spcBef>
                <a:spcPts val="600"/>
              </a:spcBef>
              <a:buFontTx/>
              <a:buNone/>
              <a:defRPr sz="2000" i="1">
                <a:latin typeface="+mj-lt"/>
              </a:defRPr>
            </a:lvl3pPr>
            <a:lvl4pPr marL="0" indent="0">
              <a:spcBef>
                <a:spcPts val="600"/>
              </a:spcBef>
              <a:buFontTx/>
              <a:buNone/>
              <a:defRPr sz="2000" i="1">
                <a:latin typeface="+mj-lt"/>
              </a:defRPr>
            </a:lvl4pPr>
            <a:lvl5pPr marL="0" indent="0">
              <a:spcBef>
                <a:spcPts val="600"/>
              </a:spcBef>
              <a:buFontTx/>
              <a:buNone/>
              <a:defRPr sz="2000" i="1">
                <a:latin typeface="+mj-lt"/>
              </a:defRPr>
            </a:lvl5pPr>
            <a:lvl6pPr marL="0" indent="0">
              <a:spcBef>
                <a:spcPts val="600"/>
              </a:spcBef>
              <a:buFontTx/>
              <a:buNone/>
              <a:defRPr sz="2000" i="1">
                <a:latin typeface="+mj-lt"/>
              </a:defRPr>
            </a:lvl6pPr>
            <a:lvl7pPr marL="0" indent="0">
              <a:spcBef>
                <a:spcPts val="600"/>
              </a:spcBef>
              <a:buFontTx/>
              <a:buNone/>
              <a:defRPr sz="2000" i="1">
                <a:latin typeface="+mj-lt"/>
              </a:defRPr>
            </a:lvl7pPr>
            <a:lvl8pPr marL="0" indent="0">
              <a:spcBef>
                <a:spcPts val="600"/>
              </a:spcBef>
              <a:buFontTx/>
              <a:buNone/>
              <a:defRPr sz="2000" i="1">
                <a:latin typeface="+mj-lt"/>
              </a:defRPr>
            </a:lvl8pPr>
            <a:lvl9pPr marL="0" indent="0">
              <a:spcBef>
                <a:spcPts val="600"/>
              </a:spcBef>
              <a:buFontTx/>
              <a:buNone/>
              <a:defRPr sz="2000" i="1">
                <a:latin typeface="+mj-lt"/>
              </a:defRPr>
            </a:lvl9pPr>
          </a:lstStyle>
          <a:p>
            <a:pPr lvl="0"/>
            <a:r>
              <a:rPr lang="en-US" dirty="0" smtClean="0"/>
              <a:t>Slide Message formatted with Calibri 20pt, italicized, 6pt before paragraph, single line spacing. No more than two sentences long. Use a period.</a:t>
            </a:r>
          </a:p>
        </p:txBody>
      </p:sp>
      <p:sp>
        <p:nvSpPr>
          <p:cNvPr id="4" name="Text Placeholder 10"/>
          <p:cNvSpPr>
            <a:spLocks noGrp="1"/>
          </p:cNvSpPr>
          <p:nvPr>
            <p:ph type="body" sz="quarter" idx="11" hasCustomPrompt="1"/>
          </p:nvPr>
        </p:nvSpPr>
        <p:spPr>
          <a:xfrm>
            <a:off x="323850" y="6226504"/>
            <a:ext cx="8569325" cy="144462"/>
          </a:xfrm>
        </p:spPr>
        <p:txBody>
          <a:bodyPr anchor="b">
            <a:noAutofit/>
          </a:bodyPr>
          <a:lstStyle>
            <a:lvl1pPr marL="0" indent="0">
              <a:spcBef>
                <a:spcPts val="0"/>
              </a:spcBef>
              <a:buFontTx/>
              <a:buNone/>
              <a:tabLst>
                <a:tab pos="182563" algn="l"/>
              </a:tabLst>
              <a:defRPr sz="1000"/>
            </a:lvl1pPr>
            <a:lvl2pPr marL="0" indent="0">
              <a:spcBef>
                <a:spcPts val="0"/>
              </a:spcBef>
              <a:buFontTx/>
              <a:buNone/>
              <a:tabLst>
                <a:tab pos="182563" algn="l"/>
              </a:tabLst>
              <a:defRPr sz="1000"/>
            </a:lvl2pPr>
            <a:lvl3pPr marL="0" indent="0">
              <a:spcBef>
                <a:spcPts val="0"/>
              </a:spcBef>
              <a:buFontTx/>
              <a:buNone/>
              <a:tabLst>
                <a:tab pos="182563" algn="l"/>
              </a:tabLst>
              <a:defRPr sz="1000"/>
            </a:lvl3pPr>
            <a:lvl4pPr marL="0" indent="0">
              <a:spcBef>
                <a:spcPts val="0"/>
              </a:spcBef>
              <a:buFontTx/>
              <a:buNone/>
              <a:tabLst>
                <a:tab pos="182563" algn="l"/>
              </a:tabLst>
              <a:defRPr sz="1000"/>
            </a:lvl4pPr>
            <a:lvl5pPr marL="0" indent="0">
              <a:spcBef>
                <a:spcPts val="0"/>
              </a:spcBef>
              <a:buFontTx/>
              <a:buNone/>
              <a:tabLst>
                <a:tab pos="182563" algn="l"/>
              </a:tabLst>
              <a:defRPr sz="1000"/>
            </a:lvl5pPr>
          </a:lstStyle>
          <a:p>
            <a:pPr lvl="0"/>
            <a:r>
              <a:rPr lang="en-US" dirty="0" smtClean="0"/>
              <a:t>Click to edit Footnote</a:t>
            </a:r>
          </a:p>
        </p:txBody>
      </p:sp>
      <p:sp>
        <p:nvSpPr>
          <p:cNvPr id="5" name="Content Placeholder 4"/>
          <p:cNvSpPr>
            <a:spLocks noGrp="1"/>
          </p:cNvSpPr>
          <p:nvPr>
            <p:ph sz="quarter" idx="26" hasCustomPrompt="1"/>
          </p:nvPr>
        </p:nvSpPr>
        <p:spPr>
          <a:xfrm>
            <a:off x="7093175" y="0"/>
            <a:ext cx="1800000" cy="540000"/>
          </a:xfrm>
        </p:spPr>
        <p:txBody>
          <a:bodyPr anchor="ctr">
            <a:noAutofit/>
          </a:bodyPr>
          <a:lstStyle>
            <a:lvl1pPr marL="0" indent="0" algn="r">
              <a:buNone/>
              <a:defRPr sz="1800" b="1">
                <a:solidFill>
                  <a:schemeClr val="accent2">
                    <a:lumMod val="75000"/>
                  </a:schemeClr>
                </a:solidFill>
              </a:defRPr>
            </a:lvl1pPr>
          </a:lstStyle>
          <a:p>
            <a:pPr lvl="0"/>
            <a:r>
              <a:rPr lang="en-US" dirty="0" smtClean="0"/>
              <a:t>Optional Locator</a:t>
            </a:r>
            <a:endParaRPr lang="en-US" dirty="0"/>
          </a:p>
        </p:txBody>
      </p:sp>
    </p:spTree>
    <p:extLst>
      <p:ext uri="{BB962C8B-B14F-4D97-AF65-F5344CB8AC3E}">
        <p14:creationId xmlns:p14="http://schemas.microsoft.com/office/powerpoint/2010/main" val="42680383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sual Content x 1">
    <p:spTree>
      <p:nvGrpSpPr>
        <p:cNvPr id="1" name=""/>
        <p:cNvGrpSpPr/>
        <p:nvPr/>
      </p:nvGrpSpPr>
      <p:grpSpPr>
        <a:xfrm>
          <a:off x="0" y="0"/>
          <a:ext cx="0" cy="0"/>
          <a:chOff x="0" y="0"/>
          <a:chExt cx="0" cy="0"/>
        </a:xfrm>
      </p:grpSpPr>
      <p:sp>
        <p:nvSpPr>
          <p:cNvPr id="10" name="Text Placeholder 14"/>
          <p:cNvSpPr>
            <a:spLocks noGrp="1"/>
          </p:cNvSpPr>
          <p:nvPr>
            <p:ph type="body" sz="quarter" idx="25" hasCustomPrompt="1"/>
          </p:nvPr>
        </p:nvSpPr>
        <p:spPr>
          <a:xfrm>
            <a:off x="324005" y="1692000"/>
            <a:ext cx="568800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lIns="0" tIns="0" rIns="0" bIns="0" anchor="ctr" anchorCtr="0">
            <a:noAutofit/>
          </a:bodyPr>
          <a:lstStyle>
            <a:lvl1pPr marL="0" indent="0" algn="ctr">
              <a:spcBef>
                <a:spcPts val="0"/>
              </a:spcBef>
              <a:buNone/>
              <a:defRPr sz="1600" b="1" baseline="0">
                <a:solidFill>
                  <a:schemeClr val="bg1"/>
                </a:solidFill>
                <a:latin typeface="+mj-lt"/>
              </a:defRPr>
            </a:lvl1pPr>
            <a:lvl2pPr marL="0" indent="0" algn="ctr">
              <a:spcBef>
                <a:spcPts val="0"/>
              </a:spcBef>
              <a:buNone/>
              <a:defRPr sz="1400">
                <a:solidFill>
                  <a:schemeClr val="bg1"/>
                </a:solidFill>
                <a:latin typeface="+mj-lt"/>
              </a:defRPr>
            </a:lvl2pPr>
            <a:lvl3pPr marL="0" indent="0" algn="ctr">
              <a:spcBef>
                <a:spcPts val="0"/>
              </a:spcBef>
              <a:buNone/>
              <a:defRPr/>
            </a:lvl3pPr>
            <a:lvl4pPr marL="0" indent="0" algn="ctr">
              <a:spcBef>
                <a:spcPts val="0"/>
              </a:spcBef>
              <a:buNone/>
              <a:defRPr/>
            </a:lvl4pPr>
            <a:lvl5pPr marL="0" indent="0" algn="ctr">
              <a:spcBef>
                <a:spcPts val="0"/>
              </a:spcBef>
              <a:buNone/>
              <a:defRPr/>
            </a:lvl5pPr>
            <a:lvl6pPr algn="ctr">
              <a:spcBef>
                <a:spcPts val="0"/>
              </a:spcBef>
              <a:defRPr>
                <a:solidFill>
                  <a:schemeClr val="tx1"/>
                </a:solidFill>
              </a:defRPr>
            </a:lvl6pPr>
            <a:lvl7pPr marL="0" indent="0" algn="ctr">
              <a:spcBef>
                <a:spcPts val="0"/>
              </a:spcBef>
              <a:defRPr>
                <a:solidFill>
                  <a:schemeClr val="tx1"/>
                </a:solidFill>
              </a:defRPr>
            </a:lvl7pPr>
            <a:lvl8pPr marL="0" algn="ctr">
              <a:spcBef>
                <a:spcPts val="0"/>
              </a:spcBef>
              <a:defRPr>
                <a:solidFill>
                  <a:schemeClr val="tx1"/>
                </a:solidFill>
              </a:defRPr>
            </a:lvl8pPr>
            <a:lvl9pPr algn="ctr">
              <a:spcBef>
                <a:spcPts val="0"/>
              </a:spcBef>
              <a:defRPr>
                <a:solidFill>
                  <a:schemeClr val="tx1"/>
                </a:solidFill>
              </a:defRPr>
            </a:lvl9pPr>
          </a:lstStyle>
          <a:p>
            <a:pPr lvl="0"/>
            <a:r>
              <a:rPr lang="en-US" dirty="0" smtClean="0"/>
              <a:t>Click to edit Object Title</a:t>
            </a:r>
          </a:p>
          <a:p>
            <a:pPr lvl="1"/>
            <a:r>
              <a:rPr lang="en-US" dirty="0" smtClean="0"/>
              <a:t>Subtitle</a:t>
            </a:r>
          </a:p>
        </p:txBody>
      </p:sp>
      <p:sp>
        <p:nvSpPr>
          <p:cNvPr id="2" name="Rectangle 1"/>
          <p:cNvSpPr/>
          <p:nvPr userDrawn="1"/>
        </p:nvSpPr>
        <p:spPr bwMode="gray">
          <a:xfrm>
            <a:off x="323850" y="2277280"/>
            <a:ext cx="5688310" cy="3672000"/>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txBody>
          <a:bodyPr vert="horz" lIns="0" tIns="0" rIns="0" bIns="0" rtlCol="0" anchor="t" anchorCtr="0">
            <a:noAutofit/>
          </a:bodyPr>
          <a:lstStyle/>
          <a:p>
            <a:pPr lvl="0" indent="0" algn="ctr">
              <a:spcBef>
                <a:spcPts val="0"/>
              </a:spcBef>
              <a:buClr>
                <a:schemeClr val="accent4"/>
              </a:buClr>
              <a:buFont typeface="Arial" pitchFamily="34" charset="0"/>
              <a:buNone/>
            </a:pPr>
            <a:endParaRPr lang="en-US" b="1" baseline="0" dirty="0" smtClean="0">
              <a:solidFill>
                <a:schemeClr val="bg1"/>
              </a:solidFill>
              <a:latin typeface="+mj-lt"/>
            </a:endParaRPr>
          </a:p>
        </p:txBody>
      </p:sp>
      <p:sp>
        <p:nvSpPr>
          <p:cNvPr id="16" name="Content Placeholder 3"/>
          <p:cNvSpPr>
            <a:spLocks noGrp="1"/>
          </p:cNvSpPr>
          <p:nvPr>
            <p:ph sz="quarter" idx="36" hasCustomPrompt="1"/>
          </p:nvPr>
        </p:nvSpPr>
        <p:spPr bwMode="gray">
          <a:xfrm>
            <a:off x="6084210" y="2349280"/>
            <a:ext cx="2808965" cy="3600000"/>
          </a:xfrm>
          <a:prstGeom prst="roundRect">
            <a:avLst>
              <a:gd name="adj" fmla="val 0"/>
            </a:avLst>
          </a:prstGeom>
          <a:solidFill>
            <a:schemeClr val="bg1"/>
          </a:solidFill>
          <a:ln w="9525">
            <a:noFill/>
          </a:ln>
        </p:spPr>
        <p:txBody>
          <a:bodyPr lIns="0" tIns="0" rIns="0" bIns="0"/>
          <a:lstStyle>
            <a:lvl1pPr>
              <a:spcBef>
                <a:spcPts val="600"/>
              </a:spcBef>
              <a:defRPr sz="1600"/>
            </a:lvl1pPr>
            <a:lvl2pPr>
              <a:defRPr sz="1600"/>
            </a:lvl2pPr>
            <a:lvl3pPr>
              <a:defRPr sz="1600"/>
            </a:lvl3pPr>
            <a:lvl4pPr>
              <a:defRPr sz="1600"/>
            </a:lvl4pPr>
            <a:lvl5pPr>
              <a:defRPr sz="1600"/>
            </a:lvl5pPr>
          </a:lstStyle>
          <a:p>
            <a:pPr lvl="0"/>
            <a:r>
              <a:rPr lang="en-US" dirty="0" smtClean="0"/>
              <a:t>16pt Calibri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1"/>
          <p:cNvSpPr>
            <a:spLocks noGrp="1"/>
          </p:cNvSpPr>
          <p:nvPr>
            <p:ph type="title" hasCustomPrompt="1"/>
          </p:nvPr>
        </p:nvSpPr>
        <p:spPr>
          <a:xfrm>
            <a:off x="323409" y="2"/>
            <a:ext cx="6768941" cy="541247"/>
          </a:xfrm>
        </p:spPr>
        <p:txBody>
          <a:bodyPr/>
          <a:lstStyle>
            <a:lvl1pPr>
              <a:defRPr baseline="0"/>
            </a:lvl1pPr>
          </a:lstStyle>
          <a:p>
            <a:r>
              <a:rPr lang="en-US" dirty="0" smtClean="0"/>
              <a:t>Visual Content x 1 Layout</a:t>
            </a:r>
            <a:endParaRPr lang="en-US" dirty="0"/>
          </a:p>
        </p:txBody>
      </p:sp>
      <p:sp>
        <p:nvSpPr>
          <p:cNvPr id="11" name="Text Placeholder 8"/>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13" name="Content Placeholder 3"/>
          <p:cNvSpPr>
            <a:spLocks noGrp="1"/>
          </p:cNvSpPr>
          <p:nvPr>
            <p:ph sz="quarter" idx="37" hasCustomPrompt="1"/>
          </p:nvPr>
        </p:nvSpPr>
        <p:spPr bwMode="ltGray">
          <a:xfrm>
            <a:off x="395620" y="2349272"/>
            <a:ext cx="5544770" cy="3528000"/>
          </a:xfrm>
          <a:prstGeom prst="roundRect">
            <a:avLst>
              <a:gd name="adj" fmla="val 0"/>
            </a:avLst>
          </a:prstGeom>
          <a:solidFill>
            <a:schemeClr val="bg1"/>
          </a:solidFill>
          <a:ln w="9525">
            <a:solidFill>
              <a:schemeClr val="accent1"/>
            </a:solidFill>
          </a:ln>
        </p:spPr>
        <p:txBody>
          <a:bodyPr lIns="36000" tIns="36000" rIns="36000" bIns="36000">
            <a:normAutofit/>
          </a:bodyPr>
          <a:lstStyle>
            <a:lvl1pPr marL="216000" indent="-216000">
              <a:spcBef>
                <a:spcPts val="600"/>
              </a:spcBef>
              <a:defRPr sz="1400"/>
            </a:lvl1pPr>
            <a:lvl2pPr marL="432000" indent="-216000">
              <a:defRPr sz="1400"/>
            </a:lvl2pPr>
            <a:lvl3pPr marL="648000" indent="-216000">
              <a:defRPr sz="1400"/>
            </a:lvl3pPr>
            <a:lvl4pPr marL="864000" indent="-216000">
              <a:defRPr sz="1400"/>
            </a:lvl4pPr>
            <a:lvl5pPr marL="1080000" indent="-216000">
              <a:defRPr sz="1400"/>
            </a:lvl5pPr>
          </a:lstStyle>
          <a:p>
            <a:pPr lvl="0"/>
            <a:r>
              <a:rPr lang="en-US" dirty="0" smtClean="0"/>
              <a:t>14pt Calibri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Tree>
    <p:extLst>
      <p:ext uri="{BB962C8B-B14F-4D97-AF65-F5344CB8AC3E}">
        <p14:creationId xmlns:p14="http://schemas.microsoft.com/office/powerpoint/2010/main" val="5667209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ual Content x 1b">
    <p:spTree>
      <p:nvGrpSpPr>
        <p:cNvPr id="1" name=""/>
        <p:cNvGrpSpPr/>
        <p:nvPr/>
      </p:nvGrpSpPr>
      <p:grpSpPr>
        <a:xfrm>
          <a:off x="0" y="0"/>
          <a:ext cx="0" cy="0"/>
          <a:chOff x="0" y="0"/>
          <a:chExt cx="0" cy="0"/>
        </a:xfrm>
      </p:grpSpPr>
      <p:sp>
        <p:nvSpPr>
          <p:cNvPr id="10" name="Text Placeholder 14"/>
          <p:cNvSpPr>
            <a:spLocks noGrp="1"/>
          </p:cNvSpPr>
          <p:nvPr>
            <p:ph type="body" sz="quarter" idx="25" hasCustomPrompt="1"/>
          </p:nvPr>
        </p:nvSpPr>
        <p:spPr>
          <a:xfrm>
            <a:off x="324005" y="1692000"/>
            <a:ext cx="8569170" cy="576000"/>
          </a:xfrm>
          <a:prstGeom prst="round2SameRect">
            <a:avLst/>
          </a:prstGeom>
          <a:solidFill>
            <a:schemeClr val="accent1"/>
          </a:solidFill>
          <a:ln>
            <a:solidFill>
              <a:schemeClr val="accent1"/>
            </a:solidFill>
          </a:ln>
          <a:effectLst>
            <a:outerShdw blurRad="127000" dist="12700" dir="5400000" algn="ctr" rotWithShape="0">
              <a:srgbClr val="000000">
                <a:alpha val="30000"/>
              </a:srgbClr>
            </a:outerShdw>
          </a:effectLst>
        </p:spPr>
        <p:txBody>
          <a:bodyPr lIns="0" tIns="0" rIns="0" bIns="0" anchor="ctr" anchorCtr="0">
            <a:noAutofit/>
          </a:bodyPr>
          <a:lstStyle>
            <a:lvl1pPr marL="0" indent="0" algn="ctr">
              <a:spcBef>
                <a:spcPts val="0"/>
              </a:spcBef>
              <a:buNone/>
              <a:defRPr sz="1600" b="1" baseline="0">
                <a:solidFill>
                  <a:schemeClr val="bg1"/>
                </a:solidFill>
                <a:latin typeface="+mj-lt"/>
              </a:defRPr>
            </a:lvl1pPr>
            <a:lvl2pPr marL="0" indent="0" algn="ctr">
              <a:spcBef>
                <a:spcPts val="0"/>
              </a:spcBef>
              <a:buNone/>
              <a:defRPr sz="1400">
                <a:solidFill>
                  <a:schemeClr val="bg1"/>
                </a:solidFill>
                <a:latin typeface="+mj-lt"/>
              </a:defRPr>
            </a:lvl2pPr>
            <a:lvl3pPr marL="0" indent="0" algn="ctr">
              <a:spcBef>
                <a:spcPts val="0"/>
              </a:spcBef>
              <a:buNone/>
              <a:defRPr/>
            </a:lvl3pPr>
            <a:lvl4pPr marL="0" indent="0" algn="ctr">
              <a:spcBef>
                <a:spcPts val="0"/>
              </a:spcBef>
              <a:buNone/>
              <a:defRPr/>
            </a:lvl4pPr>
            <a:lvl5pPr marL="0" indent="0" algn="ctr">
              <a:spcBef>
                <a:spcPts val="0"/>
              </a:spcBef>
              <a:buNone/>
              <a:defRPr/>
            </a:lvl5pPr>
            <a:lvl6pPr algn="ctr">
              <a:spcBef>
                <a:spcPts val="0"/>
              </a:spcBef>
              <a:defRPr>
                <a:solidFill>
                  <a:schemeClr val="tx1"/>
                </a:solidFill>
              </a:defRPr>
            </a:lvl6pPr>
            <a:lvl7pPr marL="0" indent="0" algn="ctr">
              <a:spcBef>
                <a:spcPts val="0"/>
              </a:spcBef>
              <a:defRPr>
                <a:solidFill>
                  <a:schemeClr val="tx1"/>
                </a:solidFill>
              </a:defRPr>
            </a:lvl7pPr>
            <a:lvl8pPr marL="0" algn="ctr">
              <a:spcBef>
                <a:spcPts val="0"/>
              </a:spcBef>
              <a:defRPr>
                <a:solidFill>
                  <a:schemeClr val="tx1"/>
                </a:solidFill>
              </a:defRPr>
            </a:lvl8pPr>
            <a:lvl9pPr algn="ctr">
              <a:spcBef>
                <a:spcPts val="0"/>
              </a:spcBef>
              <a:defRPr>
                <a:solidFill>
                  <a:schemeClr val="tx1"/>
                </a:solidFill>
              </a:defRPr>
            </a:lvl9pPr>
          </a:lstStyle>
          <a:p>
            <a:pPr lvl="0"/>
            <a:r>
              <a:rPr lang="en-US" dirty="0" smtClean="0"/>
              <a:t>Click to edit Object Title</a:t>
            </a:r>
          </a:p>
          <a:p>
            <a:pPr lvl="1"/>
            <a:r>
              <a:rPr lang="en-US" dirty="0" smtClean="0"/>
              <a:t>Subtitle</a:t>
            </a:r>
          </a:p>
        </p:txBody>
      </p:sp>
      <p:sp>
        <p:nvSpPr>
          <p:cNvPr id="2" name="Rectangle 1"/>
          <p:cNvSpPr/>
          <p:nvPr userDrawn="1"/>
        </p:nvSpPr>
        <p:spPr bwMode="gray">
          <a:xfrm>
            <a:off x="323849" y="2277280"/>
            <a:ext cx="8569325" cy="3672000"/>
          </a:xfrm>
          <a:prstGeom prst="rect">
            <a:avLst/>
          </a:prstGeom>
          <a:solidFill>
            <a:schemeClr val="accent1">
              <a:lumMod val="40000"/>
              <a:lumOff val="60000"/>
            </a:schemeClr>
          </a:solidFill>
          <a:ln w="9525">
            <a:solidFill>
              <a:schemeClr val="accent1"/>
            </a:solidFill>
          </a:ln>
          <a:effectLst>
            <a:outerShdw blurRad="127000" dist="12700" dir="5400000" algn="ctr" rotWithShape="0">
              <a:srgbClr val="000000">
                <a:alpha val="30000"/>
              </a:srgbClr>
            </a:outerShdw>
          </a:effectLst>
        </p:spPr>
        <p:txBody>
          <a:bodyPr vert="horz" lIns="0" tIns="0" rIns="0" bIns="0" rtlCol="0" anchor="t" anchorCtr="0">
            <a:noAutofit/>
          </a:bodyPr>
          <a:lstStyle/>
          <a:p>
            <a:pPr lvl="0" indent="0" algn="ctr">
              <a:spcBef>
                <a:spcPts val="0"/>
              </a:spcBef>
              <a:buClr>
                <a:schemeClr val="accent4"/>
              </a:buClr>
              <a:buFont typeface="Arial" pitchFamily="34" charset="0"/>
              <a:buNone/>
            </a:pPr>
            <a:endParaRPr lang="en-US" b="1" baseline="0" dirty="0" smtClean="0">
              <a:solidFill>
                <a:schemeClr val="bg1"/>
              </a:solidFill>
              <a:latin typeface="+mj-lt"/>
            </a:endParaRPr>
          </a:p>
        </p:txBody>
      </p:sp>
      <p:sp>
        <p:nvSpPr>
          <p:cNvPr id="12" name="Title 11"/>
          <p:cNvSpPr>
            <a:spLocks noGrp="1"/>
          </p:cNvSpPr>
          <p:nvPr>
            <p:ph type="title" hasCustomPrompt="1"/>
          </p:nvPr>
        </p:nvSpPr>
        <p:spPr>
          <a:xfrm>
            <a:off x="323409" y="2"/>
            <a:ext cx="6768941" cy="541247"/>
          </a:xfrm>
        </p:spPr>
        <p:txBody>
          <a:bodyPr/>
          <a:lstStyle>
            <a:lvl1pPr>
              <a:defRPr baseline="0"/>
            </a:lvl1pPr>
          </a:lstStyle>
          <a:p>
            <a:r>
              <a:rPr lang="en-US" dirty="0" smtClean="0"/>
              <a:t>Visual Content x 1b Layout</a:t>
            </a:r>
            <a:endParaRPr lang="en-US" dirty="0"/>
          </a:p>
        </p:txBody>
      </p:sp>
      <p:sp>
        <p:nvSpPr>
          <p:cNvPr id="11" name="Text Placeholder 8"/>
          <p:cNvSpPr>
            <a:spLocks noGrp="1"/>
          </p:cNvSpPr>
          <p:nvPr>
            <p:ph type="body" sz="quarter" idx="12" hasCustomPrompt="1"/>
          </p:nvPr>
        </p:nvSpPr>
        <p:spPr>
          <a:xfrm>
            <a:off x="323965" y="764710"/>
            <a:ext cx="8568635" cy="576000"/>
          </a:xfrm>
          <a:prstGeom prst="rect">
            <a:avLst/>
          </a:prstGeom>
        </p:spPr>
        <p:txBody>
          <a:bodyPr>
            <a:noAutofit/>
          </a:bodyPr>
          <a:lstStyle>
            <a:lvl1pPr marL="0" indent="0">
              <a:lnSpc>
                <a:spcPct val="100000"/>
              </a:lnSpc>
              <a:buFontTx/>
              <a:buNone/>
              <a:defRPr sz="1600" b="0" i="1" baseline="0">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r>
              <a:rPr lang="en-US" dirty="0" smtClean="0"/>
              <a:t>Slide Message formatted with Calibri 20pt, italicized,6pt before paragraph, single line spacing. No more than two sentences long. Use a period.</a:t>
            </a:r>
          </a:p>
        </p:txBody>
      </p:sp>
      <p:sp>
        <p:nvSpPr>
          <p:cNvPr id="19" name="Text Placeholder 16"/>
          <p:cNvSpPr>
            <a:spLocks noGrp="1"/>
          </p:cNvSpPr>
          <p:nvPr>
            <p:ph type="body" sz="quarter" idx="54" hasCustomPrompt="1"/>
          </p:nvPr>
        </p:nvSpPr>
        <p:spPr>
          <a:xfrm>
            <a:off x="323850" y="6215618"/>
            <a:ext cx="8569325" cy="153888"/>
          </a:xfrm>
        </p:spPr>
        <p:txBody>
          <a:bodyPr anchor="b">
            <a:spAutoFit/>
          </a:bodyPr>
          <a:lstStyle>
            <a:lvl1pPr marL="0" indent="0">
              <a:spcBef>
                <a:spcPts val="0"/>
              </a:spcBef>
              <a:buNone/>
              <a:defRPr sz="10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stStyle>
          <a:p>
            <a:pPr lvl="0"/>
            <a:r>
              <a:rPr lang="en-US" dirty="0" smtClean="0"/>
              <a:t>Click to edit Footnote</a:t>
            </a:r>
            <a:endParaRPr lang="en-US" dirty="0"/>
          </a:p>
        </p:txBody>
      </p:sp>
      <p:sp>
        <p:nvSpPr>
          <p:cNvPr id="14" name="Content Placeholder 2"/>
          <p:cNvSpPr>
            <a:spLocks noGrp="1"/>
          </p:cNvSpPr>
          <p:nvPr>
            <p:ph sz="quarter" idx="55" hasCustomPrompt="1"/>
          </p:nvPr>
        </p:nvSpPr>
        <p:spPr>
          <a:xfrm>
            <a:off x="7093175" y="0"/>
            <a:ext cx="1800000" cy="549275"/>
          </a:xfrm>
        </p:spPr>
        <p:txBody>
          <a:bodyPr anchor="ctr"/>
          <a:lstStyle>
            <a:lvl1pPr marL="0" marR="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b="1">
                <a:solidFill>
                  <a:schemeClr val="accent2">
                    <a:lumMod val="75000"/>
                  </a:schemeClr>
                </a:solidFill>
              </a:defRPr>
            </a:lvl1pPr>
            <a:lvl2pPr marL="0" indent="0" algn="r">
              <a:spcBef>
                <a:spcPts val="0"/>
              </a:spcBef>
              <a:buNone/>
              <a:defRPr b="1">
                <a:solidFill>
                  <a:schemeClr val="accent2">
                    <a:lumMod val="75000"/>
                  </a:schemeClr>
                </a:solidFill>
              </a:defRPr>
            </a:lvl2pPr>
            <a:lvl3pPr marL="0" indent="0" algn="r">
              <a:spcBef>
                <a:spcPts val="0"/>
              </a:spcBef>
              <a:buNone/>
              <a:defRPr b="1">
                <a:solidFill>
                  <a:schemeClr val="accent2">
                    <a:lumMod val="75000"/>
                  </a:schemeClr>
                </a:solidFill>
              </a:defRPr>
            </a:lvl3pPr>
            <a:lvl4pPr marL="0" indent="0" algn="r">
              <a:spcBef>
                <a:spcPts val="0"/>
              </a:spcBef>
              <a:buNone/>
              <a:defRPr b="1">
                <a:solidFill>
                  <a:schemeClr val="accent2">
                    <a:lumMod val="75000"/>
                  </a:schemeClr>
                </a:solidFill>
              </a:defRPr>
            </a:lvl4pPr>
            <a:lvl5pPr marL="0" indent="0" algn="r">
              <a:spcBef>
                <a:spcPts val="0"/>
              </a:spcBef>
              <a:buNone/>
              <a:defRPr b="1">
                <a:solidFill>
                  <a:schemeClr val="accent2">
                    <a:lumMod val="75000"/>
                  </a:schemeClr>
                </a:solidFill>
              </a:defRPr>
            </a:lvl5pPr>
            <a:lvl6pPr marL="0" indent="0">
              <a:spcBef>
                <a:spcPts val="0"/>
              </a:spcBef>
              <a:buNone/>
              <a:defRPr/>
            </a:lvl6pPr>
          </a:lstStyle>
          <a:p>
            <a:pPr marL="0" marR="0" lvl="0" indent="0" algn="r" defTabSz="914400" rtl="0" eaLnBrk="1" fontAlgn="auto" latinLnBrk="0" hangingPunct="1">
              <a:lnSpc>
                <a:spcPct val="100000"/>
              </a:lnSpc>
              <a:spcBef>
                <a:spcPts val="0"/>
              </a:spcBef>
              <a:spcAft>
                <a:spcPts val="0"/>
              </a:spcAft>
              <a:buClr>
                <a:schemeClr val="accent4"/>
              </a:buClr>
              <a:buSzPct val="100000"/>
              <a:buFont typeface="Arial" pitchFamily="34" charset="0"/>
              <a:buNone/>
              <a:tabLst/>
              <a:defRPr/>
            </a:pPr>
            <a:r>
              <a:rPr lang="en-US" dirty="0" smtClean="0"/>
              <a:t>Optional Locator</a:t>
            </a:r>
            <a:endParaRPr lang="en-US" dirty="0"/>
          </a:p>
        </p:txBody>
      </p:sp>
      <p:sp>
        <p:nvSpPr>
          <p:cNvPr id="15" name="Content Placeholder 3"/>
          <p:cNvSpPr>
            <a:spLocks noGrp="1"/>
          </p:cNvSpPr>
          <p:nvPr>
            <p:ph sz="quarter" idx="56" hasCustomPrompt="1"/>
          </p:nvPr>
        </p:nvSpPr>
        <p:spPr bwMode="ltGray">
          <a:xfrm>
            <a:off x="395528" y="4941168"/>
            <a:ext cx="8424944" cy="935984"/>
          </a:xfrm>
          <a:prstGeom prst="rect">
            <a:avLst/>
          </a:prstGeom>
          <a:solidFill>
            <a:schemeClr val="bg1"/>
          </a:solidFill>
          <a:ln w="9525">
            <a:solidFill>
              <a:schemeClr val="accent1"/>
            </a:solidFill>
          </a:ln>
        </p:spPr>
        <p:txBody>
          <a:bodyPr lIns="36000" tIns="36000" rIns="36000" bIns="36000">
            <a:normAutofit/>
          </a:bodyPr>
          <a:lstStyle>
            <a:lvl1pPr marL="216000" indent="-216000" algn="l" defTabSz="914400" rtl="0" eaLnBrk="1" latinLnBrk="0" hangingPunct="1">
              <a:spcBef>
                <a:spcPts val="600"/>
              </a:spcBef>
              <a:defRPr lang="en-US" sz="1200" kern="1200" dirty="0" smtClean="0">
                <a:solidFill>
                  <a:schemeClr val="tx1"/>
                </a:solidFill>
                <a:latin typeface="+mn-lt"/>
                <a:ea typeface="+mn-ea"/>
                <a:cs typeface="+mn-cs"/>
              </a:defRPr>
            </a:lvl1pPr>
            <a:lvl2pPr marL="432000" indent="-216000" algn="l" defTabSz="914400" rtl="0" eaLnBrk="1" latinLnBrk="0" hangingPunct="1">
              <a:spcBef>
                <a:spcPts val="600"/>
              </a:spcBef>
              <a:defRPr lang="en-US" sz="1200" kern="1200" dirty="0" smtClean="0">
                <a:solidFill>
                  <a:schemeClr val="tx1"/>
                </a:solidFill>
                <a:latin typeface="+mn-lt"/>
                <a:ea typeface="+mn-ea"/>
                <a:cs typeface="+mn-cs"/>
              </a:defRPr>
            </a:lvl2pPr>
            <a:lvl3pPr marL="648000" indent="-216000" algn="l" defTabSz="914400" rtl="0" eaLnBrk="1" latinLnBrk="0" hangingPunct="1">
              <a:spcBef>
                <a:spcPts val="600"/>
              </a:spcBef>
              <a:defRPr lang="en-US" sz="1200" kern="1200" dirty="0" smtClean="0">
                <a:solidFill>
                  <a:schemeClr val="tx1"/>
                </a:solidFill>
                <a:latin typeface="+mn-lt"/>
                <a:ea typeface="+mn-ea"/>
                <a:cs typeface="+mn-cs"/>
              </a:defRPr>
            </a:lvl3pPr>
            <a:lvl4pPr marL="864000" indent="-216000" algn="l" defTabSz="914400" rtl="0" eaLnBrk="1" latinLnBrk="0" hangingPunct="1">
              <a:spcBef>
                <a:spcPts val="600"/>
              </a:spcBef>
              <a:defRPr lang="en-US" sz="1200" kern="1200" dirty="0" smtClean="0">
                <a:solidFill>
                  <a:schemeClr val="tx1"/>
                </a:solidFill>
                <a:latin typeface="+mn-lt"/>
                <a:ea typeface="+mn-ea"/>
                <a:cs typeface="+mn-cs"/>
              </a:defRPr>
            </a:lvl4pPr>
            <a:lvl5pPr marL="1080000" indent="-216000" algn="l" defTabSz="914400" rtl="0" eaLnBrk="1" latinLnBrk="0" hangingPunct="1">
              <a:spcBef>
                <a:spcPts val="600"/>
              </a:spcBef>
              <a:defRPr lang="en-US" sz="1200" kern="1200" dirty="0">
                <a:solidFill>
                  <a:schemeClr val="tx1"/>
                </a:solidFill>
                <a:latin typeface="+mn-lt"/>
                <a:ea typeface="+mn-ea"/>
                <a:cs typeface="+mn-cs"/>
              </a:defRPr>
            </a:lvl5pPr>
          </a:lstStyle>
          <a:p>
            <a:pPr lvl="0"/>
            <a:r>
              <a:rPr lang="en-US" dirty="0" smtClean="0"/>
              <a:t>12pt Calibri font, custom bullet, 6pt before paragraph, single line spacing</a:t>
            </a:r>
          </a:p>
          <a:p>
            <a:pPr lvl="1"/>
            <a:r>
              <a:rPr lang="en-US" dirty="0" smtClean="0"/>
              <a:t>Second level</a:t>
            </a:r>
          </a:p>
        </p:txBody>
      </p:sp>
      <p:sp>
        <p:nvSpPr>
          <p:cNvPr id="4" name="Content Placeholder 3"/>
          <p:cNvSpPr>
            <a:spLocks noGrp="1"/>
          </p:cNvSpPr>
          <p:nvPr>
            <p:ph sz="quarter" idx="57"/>
          </p:nvPr>
        </p:nvSpPr>
        <p:spPr>
          <a:xfrm>
            <a:off x="396511" y="2349210"/>
            <a:ext cx="8424000" cy="2592000"/>
          </a:xfrm>
          <a:solidFill>
            <a:schemeClr val="bg1"/>
          </a:solidFill>
          <a:ln>
            <a:solidFill>
              <a:schemeClr val="accent1"/>
            </a:solid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59251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849" y="0"/>
            <a:ext cx="8569325" cy="540000"/>
          </a:xfrm>
          <a:prstGeom prst="rect">
            <a:avLst/>
          </a:prstGeom>
        </p:spPr>
        <p:txBody>
          <a:bodyPr vert="horz" lIns="0" tIns="0" rIns="0" bIns="0" rtlCol="0" anchor="b">
            <a:noAutofit/>
          </a:bodyPr>
          <a:lstStyle/>
          <a:p>
            <a:r>
              <a:rPr lang="en-US" dirty="0" smtClean="0"/>
              <a:t>Slide Title: 24pt Arial font</a:t>
            </a:r>
            <a:endParaRPr lang="en-US" dirty="0"/>
          </a:p>
        </p:txBody>
      </p:sp>
      <p:sp>
        <p:nvSpPr>
          <p:cNvPr id="3" name="Text Placeholder 2"/>
          <p:cNvSpPr>
            <a:spLocks noGrp="1"/>
          </p:cNvSpPr>
          <p:nvPr>
            <p:ph type="body" idx="1"/>
          </p:nvPr>
        </p:nvSpPr>
        <p:spPr>
          <a:xfrm>
            <a:off x="323849" y="1700213"/>
            <a:ext cx="8569325" cy="4249737"/>
          </a:xfrm>
          <a:prstGeom prst="rect">
            <a:avLst/>
          </a:prstGeom>
        </p:spPr>
        <p:txBody>
          <a:bodyPr vert="horz" lIns="0" tIns="0" rIns="0" bIns="0" rtlCol="0">
            <a:normAutofit/>
          </a:bodyPr>
          <a:lstStyle/>
          <a:p>
            <a:pPr lvl="0"/>
            <a:r>
              <a:rPr lang="en-US" dirty="0" smtClean="0"/>
              <a:t>16pt Arial font, custom bullet, 12pt before paragraph, single line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TextBox 10"/>
          <p:cNvSpPr txBox="1"/>
          <p:nvPr/>
        </p:nvSpPr>
        <p:spPr>
          <a:xfrm>
            <a:off x="4644011" y="6381750"/>
            <a:ext cx="216030" cy="123111"/>
          </a:xfrm>
          <a:prstGeom prst="rect">
            <a:avLst/>
          </a:prstGeom>
          <a:noFill/>
        </p:spPr>
        <p:txBody>
          <a:bodyPr wrap="square" lIns="0" tIns="0" rIns="0" bIns="0" rtlCol="0" anchor="t" anchorCtr="0">
            <a:spAutoFit/>
          </a:bodyPr>
          <a:lstStyle/>
          <a:p>
            <a:fld id="{C61532C3-E707-4A02-BC31-3D35CA144E76}" type="slidenum">
              <a:rPr lang="en-US" sz="800" smtClean="0">
                <a:solidFill>
                  <a:srgbClr val="000000"/>
                </a:solidFill>
                <a:latin typeface="Arial" panose="020B0604020202020204" pitchFamily="34" charset="0"/>
                <a:cs typeface="Arial" panose="020B0604020202020204" pitchFamily="34" charset="0"/>
              </a:rPr>
              <a:t>‹#›</a:t>
            </a:fld>
            <a:endParaRPr lang="en-US" sz="1200" dirty="0">
              <a:solidFill>
                <a:srgbClr val="000000"/>
              </a:solidFill>
              <a:latin typeface="Arial" panose="020B0604020202020204" pitchFamily="34" charset="0"/>
              <a:cs typeface="Arial" panose="020B0604020202020204" pitchFamily="34" charset="0"/>
            </a:endParaRPr>
          </a:p>
        </p:txBody>
      </p:sp>
      <p:sp>
        <p:nvSpPr>
          <p:cNvPr id="7" name="Rectangle 27"/>
          <p:cNvSpPr>
            <a:spLocks noChangeArrowheads="1"/>
          </p:cNvSpPr>
          <p:nvPr/>
        </p:nvSpPr>
        <p:spPr bwMode="ltGray">
          <a:xfrm>
            <a:off x="323410" y="620610"/>
            <a:ext cx="8820000" cy="63500"/>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50000"/>
              </a:spcAft>
              <a:buClrTx/>
              <a:buSzTx/>
              <a:buFontTx/>
              <a:buNone/>
              <a:tabLst/>
              <a:defRPr/>
            </a:pPr>
            <a:endParaRPr kumimoji="0" lang="en-US" sz="2200" b="0" i="0" u="none" strike="noStrike" kern="0" cap="none" spc="0" normalizeH="0" baseline="0" noProof="0" smtClean="0">
              <a:ln>
                <a:noFill/>
              </a:ln>
              <a:solidFill>
                <a:srgbClr val="000000"/>
              </a:solidFill>
              <a:effectLst/>
              <a:uLnTx/>
              <a:uFillTx/>
              <a:latin typeface="Arial" charset="0"/>
            </a:endParaRPr>
          </a:p>
        </p:txBody>
      </p:sp>
      <p:pic>
        <p:nvPicPr>
          <p:cNvPr id="26" name="Picture 32" descr="Abt_Prf_1C_BLK_RGB-OS"/>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481312" y="6270625"/>
            <a:ext cx="1411288" cy="57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428403"/>
      </p:ext>
    </p:extLst>
  </p:cSld>
  <p:clrMap bg1="lt1" tx1="dk1" bg2="lt2" tx2="dk2" accent1="accent1" accent2="accent2" accent3="accent3" accent4="accent4" accent5="accent5" accent6="accent6" hlink="hlink" folHlink="folHlink"/>
  <p:sldLayoutIdLst>
    <p:sldLayoutId id="2147483693" r:id="rId1"/>
    <p:sldLayoutId id="2147483692" r:id="rId2"/>
    <p:sldLayoutId id="2147483661" r:id="rId3"/>
    <p:sldLayoutId id="2147483664" r:id="rId4"/>
    <p:sldLayoutId id="2147483650" r:id="rId5"/>
    <p:sldLayoutId id="2147483652" r:id="rId6"/>
    <p:sldLayoutId id="2147483683" r:id="rId7"/>
    <p:sldLayoutId id="2147483694" r:id="rId8"/>
    <p:sldLayoutId id="2147483699" r:id="rId9"/>
    <p:sldLayoutId id="2147483695" r:id="rId10"/>
    <p:sldLayoutId id="2147483696" r:id="rId11"/>
    <p:sldLayoutId id="2147483697" r:id="rId12"/>
    <p:sldLayoutId id="2147483698" r:id="rId13"/>
    <p:sldLayoutId id="2147483679" r:id="rId14"/>
    <p:sldLayoutId id="2147483680" r:id="rId15"/>
    <p:sldLayoutId id="2147483681" r:id="rId16"/>
    <p:sldLayoutId id="2147483688" r:id="rId17"/>
    <p:sldLayoutId id="2147483653" r:id="rId18"/>
    <p:sldLayoutId id="2147483655" r:id="rId19"/>
    <p:sldLayoutId id="2147483654" r:id="rId20"/>
    <p:sldLayoutId id="2147483686" r:id="rId21"/>
    <p:sldLayoutId id="2147483702" r:id="rId22"/>
    <p:sldLayoutId id="2147483703" r:id="rId23"/>
  </p:sldLayoutIdLst>
  <p:timing>
    <p:tnLst>
      <p:par>
        <p:cTn id="1" dur="indefinite" restart="never" nodeType="tmRoot"/>
      </p:par>
    </p:tnLst>
  </p:timing>
  <p:hf sldNum="0" hdr="0" ftr="0" dt="0"/>
  <p:txStyles>
    <p:titleStyle>
      <a:lvl1pPr algn="l" defTabSz="914400" rtl="0" eaLnBrk="1" latinLnBrk="0" hangingPunct="1">
        <a:spcBef>
          <a:spcPct val="0"/>
        </a:spcBef>
        <a:buNone/>
        <a:defRPr sz="2400" b="0" kern="1200">
          <a:solidFill>
            <a:srgbClr val="2A8DBA"/>
          </a:solidFill>
          <a:latin typeface="Arial" panose="020B0604020202020204" pitchFamily="34" charset="0"/>
          <a:ea typeface="+mj-ea"/>
          <a:cs typeface="Arial" panose="020B0604020202020204" pitchFamily="34" charset="0"/>
        </a:defRPr>
      </a:lvl1pPr>
    </p:titleStyle>
    <p:bodyStyle>
      <a:lvl1pPr marL="288000" indent="-288000" algn="l" defTabSz="914400" rtl="0" eaLnBrk="1" latinLnBrk="0" hangingPunct="1">
        <a:spcBef>
          <a:spcPts val="1200"/>
        </a:spcBef>
        <a:buClr>
          <a:srgbClr val="000000"/>
        </a:buClr>
        <a:buFont typeface="Arial"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4pPr>
      <a:lvl5pPr marL="1440000" indent="-288000" algn="l" defTabSz="914400" rtl="0" eaLnBrk="1" latinLnBrk="0" hangingPunct="1">
        <a:spcBef>
          <a:spcPts val="600"/>
        </a:spcBef>
        <a:buFont typeface="Arial" panose="020B0604020202020204" pitchFamily="34" charset="0"/>
        <a:buChar char="•"/>
        <a:defRPr sz="1600" kern="1200" baseline="0">
          <a:solidFill>
            <a:srgbClr val="000000"/>
          </a:solidFill>
          <a:latin typeface="Arial" panose="020B0604020202020204" pitchFamily="34" charset="0"/>
          <a:ea typeface="+mn-ea"/>
          <a:cs typeface="Arial" panose="020B0604020202020204" pitchFamily="34" charset="0"/>
        </a:defRPr>
      </a:lvl5pPr>
      <a:lvl6pPr marL="1728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6pPr>
      <a:lvl7pPr marL="2016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7pPr>
      <a:lvl8pPr marL="2304000" indent="-288000" algn="l" defTabSz="914400" rtl="0" eaLnBrk="1" latinLnBrk="0" hangingPunct="1">
        <a:spcBef>
          <a:spcPts val="600"/>
        </a:spcBef>
        <a:buFont typeface="Calibri" pitchFamily="34" charset="0"/>
        <a:buChar char="–"/>
        <a:defRPr sz="1800" kern="1200" baseline="0">
          <a:solidFill>
            <a:srgbClr val="000000"/>
          </a:solidFill>
          <a:latin typeface="Arial" panose="020B0604020202020204" pitchFamily="34" charset="0"/>
          <a:ea typeface="+mn-ea"/>
          <a:cs typeface="Arial" panose="020B0604020202020204" pitchFamily="34" charset="0"/>
        </a:defRPr>
      </a:lvl8pPr>
      <a:lvl9pPr marL="2592000" indent="-288000" algn="l" defTabSz="914400" rtl="0" eaLnBrk="1" latinLnBrk="0" hangingPunct="1">
        <a:spcBef>
          <a:spcPts val="600"/>
        </a:spcBef>
        <a:buFont typeface="Wingdings" pitchFamily="2" charset="2"/>
        <a:buChar char=""/>
        <a:defRPr sz="1800" kern="1200">
          <a:solidFill>
            <a:srgbClr val="000000"/>
          </a:solidFill>
          <a:latin typeface="Arial" panose="020B0604020202020204" pitchFamily="34" charset="0"/>
          <a:ea typeface="+mn-ea"/>
          <a:cs typeface="Arial" panose="020B0604020202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hyperlink" Target="http://team.oneabbott.com/gis/ctsbssms/SMO/Lists/Support%20Group%20Access%20Request%20%20%20ITSM/Allitemsg.aspx?ShowInGrid=True&amp;View=%7bE8F9DC78-7260-4B48-8898-2CC33231CF9B%7d&amp;InitialTabId=Ribbon.List&amp;VisibilityContext=WSSTabPersistence" TargetMode="External"/><Relationship Id="rId5" Type="http://schemas.openxmlformats.org/officeDocument/2006/relationships/image" Target="../media/image6.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hyperlink" Target="mailto:OneAbbottPROBLEMMGMT@cognizant.com" TargetMode="External"/><Relationship Id="rId3" Type="http://schemas.openxmlformats.org/officeDocument/2006/relationships/hyperlink" Target="mailto:Balaji.KS@cognizant.com" TargetMode="External"/><Relationship Id="rId7" Type="http://schemas.openxmlformats.org/officeDocument/2006/relationships/hyperlink" Target="mailto:OneAbbottSMO@cognizant.com" TargetMode="External"/><Relationship Id="rId2" Type="http://schemas.openxmlformats.org/officeDocument/2006/relationships/hyperlink" Target="mailto:ramana.nandam@abbott.com" TargetMode="External"/><Relationship Id="rId1" Type="http://schemas.openxmlformats.org/officeDocument/2006/relationships/slideLayout" Target="../slideLayouts/slideLayout20.xml"/><Relationship Id="rId6" Type="http://schemas.openxmlformats.org/officeDocument/2006/relationships/hyperlink" Target="mailto:OneAbbottITSM@cognizant.com" TargetMode="External"/><Relationship Id="rId5" Type="http://schemas.openxmlformats.org/officeDocument/2006/relationships/hyperlink" Target="mailto:OneAbbottINCManagers@cognizant.com" TargetMode="External"/><Relationship Id="rId4" Type="http://schemas.openxmlformats.org/officeDocument/2006/relationships/hyperlink" Target="mailto:Kailash.Melwani@cognizant.com" TargetMode="External"/><Relationship Id="rId9" Type="http://schemas.openxmlformats.org/officeDocument/2006/relationships/hyperlink" Target="mailto:AbbottMonitoringTeam@cognizant.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Incident Management</a:t>
            </a:r>
            <a:endParaRPr lang="en-US" dirty="0"/>
          </a:p>
        </p:txBody>
      </p:sp>
      <p:sp>
        <p:nvSpPr>
          <p:cNvPr id="3" name="Subtitle 2"/>
          <p:cNvSpPr>
            <a:spLocks noGrp="1"/>
          </p:cNvSpPr>
          <p:nvPr>
            <p:ph type="subTitle" idx="1"/>
          </p:nvPr>
        </p:nvSpPr>
        <p:spPr/>
        <p:txBody>
          <a:bodyPr/>
          <a:lstStyle/>
          <a:p>
            <a:r>
              <a:rPr lang="en-US" dirty="0"/>
              <a:t>Mandatory Training -ITSM </a:t>
            </a:r>
            <a:r>
              <a:rPr lang="en-US" dirty="0" smtClean="0"/>
              <a:t>Access</a:t>
            </a:r>
            <a:endParaRPr lang="en-US" dirty="0"/>
          </a:p>
        </p:txBody>
      </p:sp>
    </p:spTree>
    <p:extLst>
      <p:ext uri="{BB962C8B-B14F-4D97-AF65-F5344CB8AC3E}">
        <p14:creationId xmlns:p14="http://schemas.microsoft.com/office/powerpoint/2010/main" val="2532431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252" name="Object 351251" hidden="1"/>
          <p:cNvGraphicFramePr>
            <a:graphicFrameLocks/>
          </p:cNvGraphicFramePr>
          <p:nvPr>
            <p:custDataLst>
              <p:tags r:id="rId2"/>
            </p:custDataLst>
            <p:extLst>
              <p:ext uri="{D42A27DB-BD31-4B8C-83A1-F6EECF244321}">
                <p14:modId xmlns:p14="http://schemas.microsoft.com/office/powerpoint/2010/main" val="28321526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37" name="think-cell Slide" r:id="rId4" imgW="360" imgH="360" progId="TCLayout.ActiveDocument.1">
                  <p:embed/>
                </p:oleObj>
              </mc:Choice>
              <mc:Fallback>
                <p:oleObj name="think-cell Slide" r:id="rId4" imgW="360" imgH="360" progId="TCLayout.ActiveDocument.1">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bwMode="gray">
          <a:xfrm>
            <a:off x="159325" y="152400"/>
            <a:ext cx="8763000" cy="685800"/>
          </a:xfrm>
          <a:prstGeom prst="rect">
            <a:avLst/>
          </a:prstGeom>
          <a:solidFill>
            <a:schemeClr val="bg1"/>
          </a:solidFill>
          <a:ln w="9525">
            <a:noFill/>
            <a:miter lim="800000"/>
            <a:headEnd/>
            <a:tailEnd/>
          </a:ln>
          <a:effectLst/>
        </p:spPr>
        <p:txBody>
          <a:bodyPr wrap="square" lIns="72000" tIns="72000" rIns="72000" bIns="72000" rtlCol="0" anchor="t" anchorCtr="0"/>
          <a:lstStyle/>
          <a:p>
            <a:pPr algn="ctr"/>
            <a:endParaRPr lang="en-US" sz="1400" dirty="0" smtClean="0"/>
          </a:p>
        </p:txBody>
      </p:sp>
      <p:sp>
        <p:nvSpPr>
          <p:cNvPr id="22" name="Title 1"/>
          <p:cNvSpPr txBox="1">
            <a:spLocks/>
          </p:cNvSpPr>
          <p:nvPr/>
        </p:nvSpPr>
        <p:spPr bwMode="auto">
          <a:xfrm>
            <a:off x="381000" y="0"/>
            <a:ext cx="8839200" cy="609600"/>
          </a:xfrm>
          <a:prstGeom prst="rect">
            <a:avLst/>
          </a:prstGeom>
        </p:spPr>
        <p:txBody>
          <a:bodyPr vert="horz" lIns="0" tIns="0" rIns="0" bIns="0" rtlCol="0" anchor="b">
            <a:noAutofit/>
          </a:bodyPr>
          <a:lstStyle>
            <a:lvl1pPr>
              <a:spcBef>
                <a:spcPct val="0"/>
              </a:spcBef>
              <a:buNone/>
              <a:defRPr sz="2400" b="0">
                <a:solidFill>
                  <a:srgbClr val="2A8DBA"/>
                </a:solidFill>
                <a:latin typeface="Arial" panose="020B0604020202020204" pitchFamily="34" charset="0"/>
                <a:ea typeface="+mj-ea"/>
                <a:cs typeface="Arial" panose="020B0604020202020204" pitchFamily="34" charset="0"/>
              </a:defRPr>
            </a:lvl1pPr>
          </a:lstStyle>
          <a:p>
            <a:r>
              <a:rPr lang="en-US" dirty="0" smtClean="0"/>
              <a:t>Mandatory Trainings for </a:t>
            </a:r>
            <a:r>
              <a:rPr lang="en-US" smtClean="0"/>
              <a:t>ITSM Access</a:t>
            </a:r>
            <a:endParaRPr lang="en-US" dirty="0"/>
          </a:p>
        </p:txBody>
      </p:sp>
      <p:sp>
        <p:nvSpPr>
          <p:cNvPr id="6" name="Rectangle 27"/>
          <p:cNvSpPr>
            <a:spLocks noChangeArrowheads="1"/>
          </p:cNvSpPr>
          <p:nvPr/>
        </p:nvSpPr>
        <p:spPr bwMode="ltGray">
          <a:xfrm>
            <a:off x="323410" y="620610"/>
            <a:ext cx="8820000" cy="63500"/>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50000"/>
              </a:spcAft>
              <a:buClrTx/>
              <a:buSzTx/>
              <a:buFontTx/>
              <a:buNone/>
              <a:tabLst/>
              <a:defRPr/>
            </a:pPr>
            <a:endParaRPr kumimoji="0" lang="en-US" sz="2200" b="0" i="0" u="none" strike="noStrike" kern="0" cap="none" spc="0" normalizeH="0" baseline="0" noProof="0" smtClean="0">
              <a:ln>
                <a:noFill/>
              </a:ln>
              <a:solidFill>
                <a:srgbClr val="000000"/>
              </a:solidFill>
              <a:effectLst/>
              <a:uLnTx/>
              <a:uFillTx/>
              <a:latin typeface="Arial" charset="0"/>
            </a:endParaRPr>
          </a:p>
        </p:txBody>
      </p:sp>
      <p:sp>
        <p:nvSpPr>
          <p:cNvPr id="9" name="Content Placeholder 2"/>
          <p:cNvSpPr txBox="1">
            <a:spLocks/>
          </p:cNvSpPr>
          <p:nvPr/>
        </p:nvSpPr>
        <p:spPr>
          <a:xfrm>
            <a:off x="317500" y="762000"/>
            <a:ext cx="8229600" cy="3581400"/>
          </a:xfrm>
          <a:prstGeom prst="rect">
            <a:avLst/>
          </a:prstGeom>
        </p:spPr>
        <p:txBody>
          <a:bodyPr>
            <a:normAutofit/>
          </a:bodyPr>
          <a:lstStyle>
            <a:lvl1pPr marL="288000" indent="-288000" algn="l" defTabSz="914400" rtl="0" eaLnBrk="1" latinLnBrk="0" hangingPunct="1">
              <a:spcBef>
                <a:spcPts val="1200"/>
              </a:spcBef>
              <a:buClr>
                <a:srgbClr val="000000"/>
              </a:buClr>
              <a:buFont typeface="Arial"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4pPr>
            <a:lvl5pPr marL="1440000" indent="-288000" algn="l" defTabSz="914400" rtl="0" eaLnBrk="1" latinLnBrk="0" hangingPunct="1">
              <a:spcBef>
                <a:spcPts val="600"/>
              </a:spcBef>
              <a:buFont typeface="Arial" panose="020B0604020202020204" pitchFamily="34" charset="0"/>
              <a:buChar char="•"/>
              <a:defRPr sz="1600" kern="1200" baseline="0">
                <a:solidFill>
                  <a:srgbClr val="000000"/>
                </a:solidFill>
                <a:latin typeface="Arial" panose="020B0604020202020204" pitchFamily="34" charset="0"/>
                <a:ea typeface="+mn-ea"/>
                <a:cs typeface="Arial" panose="020B0604020202020204" pitchFamily="34" charset="0"/>
              </a:defRPr>
            </a:lvl5pPr>
            <a:lvl6pPr marL="1728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6pPr>
            <a:lvl7pPr marL="2016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7pPr>
            <a:lvl8pPr marL="2304000" indent="-288000" algn="l" defTabSz="914400" rtl="0" eaLnBrk="1" latinLnBrk="0" hangingPunct="1">
              <a:spcBef>
                <a:spcPts val="600"/>
              </a:spcBef>
              <a:buFont typeface="Calibri" pitchFamily="34" charset="0"/>
              <a:buChar char="–"/>
              <a:defRPr sz="1800" kern="1200" baseline="0">
                <a:solidFill>
                  <a:srgbClr val="000000"/>
                </a:solidFill>
                <a:latin typeface="Arial" panose="020B0604020202020204" pitchFamily="34" charset="0"/>
                <a:ea typeface="+mn-ea"/>
                <a:cs typeface="Arial" panose="020B0604020202020204" pitchFamily="34" charset="0"/>
              </a:defRPr>
            </a:lvl8pPr>
            <a:lvl9pPr marL="2592000" indent="-288000" algn="l" defTabSz="914400" rtl="0" eaLnBrk="1" latinLnBrk="0" hangingPunct="1">
              <a:spcBef>
                <a:spcPts val="600"/>
              </a:spcBef>
              <a:buFont typeface="Wingdings" pitchFamily="2" charset="2"/>
              <a:buChar char=""/>
              <a:defRPr sz="1800" kern="1200">
                <a:solidFill>
                  <a:srgbClr val="000000"/>
                </a:solidFill>
                <a:latin typeface="Arial" panose="020B0604020202020204" pitchFamily="34" charset="0"/>
                <a:ea typeface="+mn-ea"/>
                <a:cs typeface="Arial" panose="020B0604020202020204" pitchFamily="34" charset="0"/>
              </a:defRPr>
            </a:lvl9pPr>
          </a:lstStyle>
          <a:p>
            <a:r>
              <a:rPr lang="en-US" dirty="0" smtClean="0"/>
              <a:t>INCIDENT MANAGEMENT PROCESS</a:t>
            </a:r>
          </a:p>
          <a:p>
            <a:r>
              <a:rPr lang="en-US" dirty="0" smtClean="0"/>
              <a:t>MAJOR INCIDENT MANAGEMENT PROCESS</a:t>
            </a:r>
          </a:p>
          <a:p>
            <a:r>
              <a:rPr lang="en-US" dirty="0" smtClean="0"/>
              <a:t>P1/P2 TECHNICAL COMMUNICATION PROCESS</a:t>
            </a:r>
          </a:p>
          <a:p>
            <a:r>
              <a:rPr lang="en-US" dirty="0" smtClean="0"/>
              <a:t>P1/P2/ DOWN-GRADE COMMUNICAITON PROCESS</a:t>
            </a:r>
          </a:p>
          <a:p>
            <a:r>
              <a:rPr lang="en-US" dirty="0" smtClean="0"/>
              <a:t>QC 10.21 001-v9 (ID 230786).(SOP)</a:t>
            </a:r>
          </a:p>
          <a:p>
            <a:r>
              <a:rPr lang="en-US" dirty="0" smtClean="0"/>
              <a:t>QC 10.21-v10 (ID 229134).(SOP)</a:t>
            </a:r>
          </a:p>
          <a:p>
            <a:r>
              <a:rPr lang="en-US" dirty="0" smtClean="0"/>
              <a:t>QC 15.01.001-v13.(SOP)</a:t>
            </a:r>
          </a:p>
          <a:p>
            <a:r>
              <a:rPr lang="en-US" dirty="0" smtClean="0"/>
              <a:t>Implications on IT NON-CONFIRMITY</a:t>
            </a:r>
          </a:p>
          <a:p>
            <a:r>
              <a:rPr lang="en-US" dirty="0" smtClean="0"/>
              <a:t>SLAs surrounding P1 to P4.</a:t>
            </a:r>
          </a:p>
        </p:txBody>
      </p:sp>
    </p:spTree>
    <p:extLst>
      <p:ext uri="{BB962C8B-B14F-4D97-AF65-F5344CB8AC3E}">
        <p14:creationId xmlns:p14="http://schemas.microsoft.com/office/powerpoint/2010/main" val="206055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252" name="Object 351251" hidden="1"/>
          <p:cNvGraphicFramePr>
            <a:graphicFrameLocks/>
          </p:cNvGraphicFramePr>
          <p:nvPr>
            <p:custDataLst>
              <p:tags r:id="rId2"/>
            </p:custDataLst>
            <p:extLst>
              <p:ext uri="{D42A27DB-BD31-4B8C-83A1-F6EECF244321}">
                <p14:modId xmlns:p14="http://schemas.microsoft.com/office/powerpoint/2010/main" val="33832712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061" name="think-cell Slide" r:id="rId4" imgW="360" imgH="360" progId="TCLayout.ActiveDocument.1">
                  <p:embed/>
                </p:oleObj>
              </mc:Choice>
              <mc:Fallback>
                <p:oleObj name="think-cell Slide" r:id="rId4" imgW="360" imgH="360" progId="TCLayout.ActiveDocument.1">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bwMode="gray">
          <a:xfrm>
            <a:off x="159325" y="152400"/>
            <a:ext cx="8763000" cy="685800"/>
          </a:xfrm>
          <a:prstGeom prst="rect">
            <a:avLst/>
          </a:prstGeom>
          <a:solidFill>
            <a:schemeClr val="bg1"/>
          </a:solidFill>
          <a:ln w="9525">
            <a:noFill/>
            <a:miter lim="800000"/>
            <a:headEnd/>
            <a:tailEnd/>
          </a:ln>
          <a:effectLst/>
        </p:spPr>
        <p:txBody>
          <a:bodyPr wrap="square" lIns="72000" tIns="72000" rIns="72000" bIns="72000" rtlCol="0" anchor="t" anchorCtr="0"/>
          <a:lstStyle/>
          <a:p>
            <a:pPr algn="ctr"/>
            <a:endParaRPr lang="en-US" sz="1400" dirty="0" smtClean="0"/>
          </a:p>
        </p:txBody>
      </p:sp>
      <p:sp>
        <p:nvSpPr>
          <p:cNvPr id="22" name="Title 1"/>
          <p:cNvSpPr txBox="1">
            <a:spLocks/>
          </p:cNvSpPr>
          <p:nvPr/>
        </p:nvSpPr>
        <p:spPr bwMode="auto">
          <a:xfrm>
            <a:off x="381000" y="0"/>
            <a:ext cx="8839200" cy="609600"/>
          </a:xfrm>
          <a:prstGeom prst="rect">
            <a:avLst/>
          </a:prstGeom>
        </p:spPr>
        <p:txBody>
          <a:bodyPr vert="horz" lIns="0" tIns="0" rIns="0" bIns="0" rtlCol="0" anchor="b">
            <a:noAutofit/>
          </a:bodyPr>
          <a:lstStyle>
            <a:lvl1pPr>
              <a:spcBef>
                <a:spcPct val="0"/>
              </a:spcBef>
              <a:buNone/>
              <a:defRPr sz="2400" b="0">
                <a:solidFill>
                  <a:srgbClr val="2A8DBA"/>
                </a:solidFill>
                <a:latin typeface="Arial" panose="020B0604020202020204" pitchFamily="34" charset="0"/>
                <a:ea typeface="+mj-ea"/>
                <a:cs typeface="Arial" panose="020B0604020202020204" pitchFamily="34" charset="0"/>
              </a:defRPr>
            </a:lvl1pPr>
          </a:lstStyle>
          <a:p>
            <a:r>
              <a:rPr lang="en-US" dirty="0"/>
              <a:t>Procedure followed – ITSM Access</a:t>
            </a:r>
          </a:p>
        </p:txBody>
      </p:sp>
      <p:sp>
        <p:nvSpPr>
          <p:cNvPr id="6" name="Rectangle 27"/>
          <p:cNvSpPr>
            <a:spLocks noChangeArrowheads="1"/>
          </p:cNvSpPr>
          <p:nvPr/>
        </p:nvSpPr>
        <p:spPr bwMode="ltGray">
          <a:xfrm>
            <a:off x="323410" y="620610"/>
            <a:ext cx="8820000" cy="63500"/>
          </a:xfrm>
          <a:prstGeom prst="rect">
            <a:avLst/>
          </a:prstGeom>
          <a:solidFill>
            <a:srgbClr val="2A8DBA"/>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50000"/>
              </a:spcBef>
              <a:spcAft>
                <a:spcPct val="50000"/>
              </a:spcAft>
              <a:buClrTx/>
              <a:buSzTx/>
              <a:buFontTx/>
              <a:buNone/>
              <a:tabLst/>
              <a:defRPr/>
            </a:pPr>
            <a:endParaRPr kumimoji="0" lang="en-US" sz="2200" b="0" i="0" u="none" strike="noStrike" kern="0" cap="none" spc="0" normalizeH="0" baseline="0" noProof="0" smtClean="0">
              <a:ln>
                <a:noFill/>
              </a:ln>
              <a:solidFill>
                <a:srgbClr val="000000"/>
              </a:solidFill>
              <a:effectLst/>
              <a:uLnTx/>
              <a:uFillTx/>
              <a:latin typeface="Arial" charset="0"/>
            </a:endParaRPr>
          </a:p>
        </p:txBody>
      </p:sp>
      <p:sp>
        <p:nvSpPr>
          <p:cNvPr id="9" name="Content Placeholder 2"/>
          <p:cNvSpPr txBox="1">
            <a:spLocks/>
          </p:cNvSpPr>
          <p:nvPr/>
        </p:nvSpPr>
        <p:spPr>
          <a:xfrm>
            <a:off x="317500" y="762000"/>
            <a:ext cx="8229600" cy="5181600"/>
          </a:xfrm>
          <a:prstGeom prst="rect">
            <a:avLst/>
          </a:prstGeom>
        </p:spPr>
        <p:txBody>
          <a:bodyPr>
            <a:normAutofit lnSpcReduction="10000"/>
          </a:bodyPr>
          <a:lstStyle>
            <a:lvl1pPr marL="288000" indent="-288000" algn="l" defTabSz="914400" rtl="0" eaLnBrk="1" latinLnBrk="0" hangingPunct="1">
              <a:spcBef>
                <a:spcPts val="1200"/>
              </a:spcBef>
              <a:buClr>
                <a:srgbClr val="000000"/>
              </a:buClr>
              <a:buFont typeface="Arial"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spcBef>
                <a:spcPts val="6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4pPr>
            <a:lvl5pPr marL="1440000" indent="-288000" algn="l" defTabSz="914400" rtl="0" eaLnBrk="1" latinLnBrk="0" hangingPunct="1">
              <a:spcBef>
                <a:spcPts val="600"/>
              </a:spcBef>
              <a:buFont typeface="Arial" panose="020B0604020202020204" pitchFamily="34" charset="0"/>
              <a:buChar char="•"/>
              <a:defRPr sz="1600" kern="1200" baseline="0">
                <a:solidFill>
                  <a:srgbClr val="000000"/>
                </a:solidFill>
                <a:latin typeface="Arial" panose="020B0604020202020204" pitchFamily="34" charset="0"/>
                <a:ea typeface="+mn-ea"/>
                <a:cs typeface="Arial" panose="020B0604020202020204" pitchFamily="34" charset="0"/>
              </a:defRPr>
            </a:lvl5pPr>
            <a:lvl6pPr marL="1728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6pPr>
            <a:lvl7pPr marL="2016000" indent="-288000" algn="l" defTabSz="914400" rtl="0" eaLnBrk="1" latinLnBrk="0" hangingPunct="1">
              <a:spcBef>
                <a:spcPts val="600"/>
              </a:spcBef>
              <a:buFont typeface="Calibri" pitchFamily="34" charset="0"/>
              <a:buChar char="•"/>
              <a:defRPr sz="1800" kern="1200">
                <a:solidFill>
                  <a:srgbClr val="000000"/>
                </a:solidFill>
                <a:latin typeface="Arial" panose="020B0604020202020204" pitchFamily="34" charset="0"/>
                <a:ea typeface="+mn-ea"/>
                <a:cs typeface="Arial" panose="020B0604020202020204" pitchFamily="34" charset="0"/>
              </a:defRPr>
            </a:lvl7pPr>
            <a:lvl8pPr marL="2304000" indent="-288000" algn="l" defTabSz="914400" rtl="0" eaLnBrk="1" latinLnBrk="0" hangingPunct="1">
              <a:spcBef>
                <a:spcPts val="600"/>
              </a:spcBef>
              <a:buFont typeface="Calibri" pitchFamily="34" charset="0"/>
              <a:buChar char="–"/>
              <a:defRPr sz="1800" kern="1200" baseline="0">
                <a:solidFill>
                  <a:srgbClr val="000000"/>
                </a:solidFill>
                <a:latin typeface="Arial" panose="020B0604020202020204" pitchFamily="34" charset="0"/>
                <a:ea typeface="+mn-ea"/>
                <a:cs typeface="Arial" panose="020B0604020202020204" pitchFamily="34" charset="0"/>
              </a:defRPr>
            </a:lvl8pPr>
            <a:lvl9pPr marL="2592000" indent="-288000" algn="l" defTabSz="914400" rtl="0" eaLnBrk="1" latinLnBrk="0" hangingPunct="1">
              <a:spcBef>
                <a:spcPts val="600"/>
              </a:spcBef>
              <a:buFont typeface="Wingdings" pitchFamily="2" charset="2"/>
              <a:buChar char=""/>
              <a:defRPr sz="1800" kern="1200">
                <a:solidFill>
                  <a:srgbClr val="000000"/>
                </a:solidFill>
                <a:latin typeface="Arial" panose="020B0604020202020204" pitchFamily="34" charset="0"/>
                <a:ea typeface="+mn-ea"/>
                <a:cs typeface="Arial" panose="020B0604020202020204" pitchFamily="34" charset="0"/>
              </a:defRPr>
            </a:lvl9pPr>
          </a:lstStyle>
          <a:p>
            <a:r>
              <a:rPr lang="en-US" dirty="0"/>
              <a:t>Once training is completed by application support person.</a:t>
            </a:r>
          </a:p>
          <a:p>
            <a:r>
              <a:rPr lang="en-US" dirty="0"/>
              <a:t>Support Person should clear the </a:t>
            </a:r>
            <a:r>
              <a:rPr lang="en-US" dirty="0" smtClean="0"/>
              <a:t>assessment conducted by </a:t>
            </a:r>
            <a:r>
              <a:rPr lang="en-US" dirty="0"/>
              <a:t>SMO </a:t>
            </a:r>
            <a:r>
              <a:rPr lang="en-US" dirty="0" smtClean="0"/>
              <a:t>Lead/Compliance </a:t>
            </a:r>
            <a:r>
              <a:rPr lang="en-US" dirty="0"/>
              <a:t>Manager (Ramana Nandam).</a:t>
            </a:r>
          </a:p>
          <a:p>
            <a:r>
              <a:rPr lang="en-US" dirty="0"/>
              <a:t>Once Interview is cleared &amp; upon confirmation from </a:t>
            </a:r>
            <a:r>
              <a:rPr lang="en-US" dirty="0" smtClean="0"/>
              <a:t>Ramana, You </a:t>
            </a:r>
            <a:r>
              <a:rPr lang="en-US" dirty="0"/>
              <a:t>need to update the details in share point site (Ref Documentation slide).</a:t>
            </a:r>
          </a:p>
          <a:p>
            <a:r>
              <a:rPr lang="en-US" dirty="0"/>
              <a:t>You can track the status in share point</a:t>
            </a:r>
            <a:r>
              <a:rPr lang="en-US" dirty="0" smtClean="0"/>
              <a:t>.</a:t>
            </a:r>
            <a:endParaRPr lang="en-US" dirty="0"/>
          </a:p>
          <a:p>
            <a:r>
              <a:rPr lang="en-US" dirty="0"/>
              <a:t>All the request for addition to Support Group will need to be updated in the below Abbott Sharepoint link.</a:t>
            </a:r>
          </a:p>
          <a:p>
            <a:r>
              <a:rPr lang="en-US" dirty="0"/>
              <a:t>Link: </a:t>
            </a:r>
            <a:r>
              <a:rPr lang="en-US" u="sng" dirty="0">
                <a:hlinkClick r:id="rId6"/>
              </a:rPr>
              <a:t>http://team.oneabbott.com/gis/ctsbssms/SMO/Lists/Support%20Group%20Access%20Request%20%20%20ITSM/Allitemsg.aspx?ShowInGrid=True&amp;View=%</a:t>
            </a:r>
            <a:r>
              <a:rPr lang="en-US" u="sng" dirty="0" smtClean="0">
                <a:hlinkClick r:id="rId6"/>
              </a:rPr>
              <a:t>7BE8F9DC78%2D7260%2D4B48%2D8898%2D2CC33231CF9B%7D&amp;InitialTabId=Ribbon%2EList&amp;VisibilityContext=WSSTabPersistence</a:t>
            </a:r>
            <a:endParaRPr lang="en-US" dirty="0"/>
          </a:p>
          <a:p>
            <a:r>
              <a:rPr lang="en-US" dirty="0"/>
              <a:t>This tracker has been developed </a:t>
            </a:r>
            <a:r>
              <a:rPr lang="en-US" dirty="0" smtClean="0"/>
              <a:t>to </a:t>
            </a:r>
            <a:r>
              <a:rPr lang="en-US" dirty="0"/>
              <a:t>ensure information provided is first time right with all necessary information for us to provide the access without any delays and also keep track of who requested this information. </a:t>
            </a:r>
          </a:p>
          <a:p>
            <a:r>
              <a:rPr lang="en-US" dirty="0"/>
              <a:t>The List consists of the following mandatory details to be provided</a:t>
            </a:r>
            <a:r>
              <a:rPr lang="en-US" dirty="0" smtClean="0"/>
              <a:t>.</a:t>
            </a:r>
            <a:endParaRPr lang="en-US" dirty="0"/>
          </a:p>
        </p:txBody>
      </p:sp>
    </p:spTree>
    <p:extLst>
      <p:ext uri="{BB962C8B-B14F-4D97-AF65-F5344CB8AC3E}">
        <p14:creationId xmlns:p14="http://schemas.microsoft.com/office/powerpoint/2010/main" val="3739650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Contacts</a:t>
            </a:r>
            <a:endParaRPr lang="en-US" dirty="0"/>
          </a:p>
        </p:txBody>
      </p:sp>
      <p:sp>
        <p:nvSpPr>
          <p:cNvPr id="3" name="Rectangle 2"/>
          <p:cNvSpPr/>
          <p:nvPr/>
        </p:nvSpPr>
        <p:spPr>
          <a:xfrm>
            <a:off x="457200" y="1166843"/>
            <a:ext cx="8382000" cy="2862322"/>
          </a:xfrm>
          <a:prstGeom prst="rect">
            <a:avLst/>
          </a:prstGeom>
        </p:spPr>
        <p:txBody>
          <a:bodyPr wrap="square">
            <a:spAutoFit/>
          </a:bodyPr>
          <a:lstStyle/>
          <a:p>
            <a:pPr marL="137160" indent="0">
              <a:buNone/>
            </a:pPr>
            <a:r>
              <a:rPr lang="en-US" dirty="0">
                <a:solidFill>
                  <a:srgbClr val="000000"/>
                </a:solidFill>
              </a:rPr>
              <a:t>For all clarification please write to below email address:-</a:t>
            </a:r>
          </a:p>
          <a:p>
            <a:pPr marL="137160" indent="0">
              <a:buNone/>
            </a:pPr>
            <a:endParaRPr lang="en-US" dirty="0">
              <a:solidFill>
                <a:srgbClr val="000000"/>
              </a:solidFill>
            </a:endParaRPr>
          </a:p>
          <a:p>
            <a:r>
              <a:rPr lang="en-US" dirty="0">
                <a:solidFill>
                  <a:srgbClr val="000000"/>
                </a:solidFill>
              </a:rPr>
              <a:t>Nandam, Ramana M </a:t>
            </a:r>
            <a:r>
              <a:rPr lang="en-US" dirty="0" smtClean="0">
                <a:solidFill>
                  <a:srgbClr val="000000"/>
                </a:solidFill>
              </a:rPr>
              <a:t>		</a:t>
            </a:r>
            <a:r>
              <a:rPr lang="en-US" u="sng" dirty="0" smtClean="0">
                <a:solidFill>
                  <a:srgbClr val="000000"/>
                </a:solidFill>
                <a:hlinkClick r:id="rId2"/>
              </a:rPr>
              <a:t>ramana.nandam@abbott.com</a:t>
            </a:r>
            <a:endParaRPr lang="en-US" u="sng" dirty="0" smtClean="0">
              <a:solidFill>
                <a:srgbClr val="000000"/>
              </a:solidFill>
            </a:endParaRPr>
          </a:p>
          <a:p>
            <a:r>
              <a:rPr lang="en-US" dirty="0" smtClean="0">
                <a:solidFill>
                  <a:srgbClr val="000000"/>
                </a:solidFill>
              </a:rPr>
              <a:t>Balaji</a:t>
            </a:r>
            <a:r>
              <a:rPr lang="en-US" dirty="0">
                <a:solidFill>
                  <a:srgbClr val="000000"/>
                </a:solidFill>
              </a:rPr>
              <a:t>, KS				</a:t>
            </a:r>
            <a:r>
              <a:rPr lang="en-US" dirty="0" smtClean="0">
                <a:solidFill>
                  <a:srgbClr val="000000"/>
                </a:solidFill>
                <a:hlinkClick r:id="rId3"/>
              </a:rPr>
              <a:t>Balaji.KS@cognizant.com</a:t>
            </a:r>
            <a:endParaRPr lang="en-US" dirty="0" smtClean="0">
              <a:solidFill>
                <a:srgbClr val="000000"/>
              </a:solidFill>
            </a:endParaRPr>
          </a:p>
          <a:p>
            <a:r>
              <a:rPr lang="en-US" dirty="0">
                <a:solidFill>
                  <a:srgbClr val="000000"/>
                </a:solidFill>
              </a:rPr>
              <a:t>Kailash </a:t>
            </a:r>
            <a:r>
              <a:rPr lang="en-US" dirty="0" smtClean="0">
                <a:solidFill>
                  <a:srgbClr val="000000"/>
                </a:solidFill>
              </a:rPr>
              <a:t>Melwani			</a:t>
            </a:r>
            <a:r>
              <a:rPr lang="en-US" dirty="0" smtClean="0">
                <a:solidFill>
                  <a:srgbClr val="000000"/>
                </a:solidFill>
                <a:hlinkClick r:id="rId4"/>
              </a:rPr>
              <a:t>Kailash.Melwani@cognizant.com</a:t>
            </a:r>
            <a:endParaRPr lang="en-US" dirty="0" smtClean="0">
              <a:solidFill>
                <a:srgbClr val="000000"/>
              </a:solidFill>
            </a:endParaRPr>
          </a:p>
          <a:p>
            <a:r>
              <a:rPr lang="en-US" dirty="0" smtClean="0">
                <a:solidFill>
                  <a:srgbClr val="000000"/>
                </a:solidFill>
              </a:rPr>
              <a:t>Incident Managers 			</a:t>
            </a:r>
            <a:r>
              <a:rPr lang="en-US" u="sng" dirty="0" smtClean="0">
                <a:solidFill>
                  <a:srgbClr val="000000"/>
                </a:solidFill>
                <a:hlinkClick r:id="rId5"/>
              </a:rPr>
              <a:t>OneAbbottINCManagers@cognizant.com</a:t>
            </a:r>
            <a:endParaRPr lang="en-US" dirty="0">
              <a:solidFill>
                <a:srgbClr val="000000"/>
              </a:solidFill>
            </a:endParaRPr>
          </a:p>
          <a:p>
            <a:r>
              <a:rPr lang="en-US" dirty="0" smtClean="0">
                <a:solidFill>
                  <a:srgbClr val="000000"/>
                </a:solidFill>
              </a:rPr>
              <a:t>ITSM Team			</a:t>
            </a:r>
            <a:r>
              <a:rPr lang="en-US" u="sng" dirty="0" smtClean="0">
                <a:solidFill>
                  <a:srgbClr val="000000"/>
                </a:solidFill>
                <a:hlinkClick r:id="rId6"/>
              </a:rPr>
              <a:t>OneAbbottITSM@cognizant.com</a:t>
            </a:r>
            <a:endParaRPr lang="en-US" dirty="0">
              <a:solidFill>
                <a:srgbClr val="000000"/>
              </a:solidFill>
            </a:endParaRPr>
          </a:p>
          <a:p>
            <a:r>
              <a:rPr lang="en-US" dirty="0" smtClean="0">
                <a:solidFill>
                  <a:srgbClr val="000000"/>
                </a:solidFill>
              </a:rPr>
              <a:t>SMO</a:t>
            </a:r>
            <a:r>
              <a:rPr lang="en-US" dirty="0">
                <a:solidFill>
                  <a:srgbClr val="000000"/>
                </a:solidFill>
              </a:rPr>
              <a:t>	</a:t>
            </a:r>
            <a:r>
              <a:rPr lang="en-US" dirty="0" smtClean="0">
                <a:solidFill>
                  <a:srgbClr val="000000"/>
                </a:solidFill>
              </a:rPr>
              <a:t>			</a:t>
            </a:r>
            <a:r>
              <a:rPr lang="en-US" u="sng" dirty="0" smtClean="0">
                <a:solidFill>
                  <a:srgbClr val="000000"/>
                </a:solidFill>
                <a:hlinkClick r:id="rId7"/>
              </a:rPr>
              <a:t>OneAbbottSMO@cognizant.com</a:t>
            </a:r>
            <a:endParaRPr lang="en-US" dirty="0">
              <a:solidFill>
                <a:srgbClr val="000000"/>
              </a:solidFill>
            </a:endParaRPr>
          </a:p>
          <a:p>
            <a:r>
              <a:rPr lang="en-US" dirty="0" smtClean="0">
                <a:solidFill>
                  <a:srgbClr val="000000"/>
                </a:solidFill>
              </a:rPr>
              <a:t>PROBLEM Management		</a:t>
            </a:r>
            <a:r>
              <a:rPr lang="en-US" u="sng" dirty="0" smtClean="0">
                <a:solidFill>
                  <a:srgbClr val="000000"/>
                </a:solidFill>
                <a:hlinkClick r:id="rId8"/>
              </a:rPr>
              <a:t>OneAbbottPROBLEMMGMT@cognizant.com</a:t>
            </a:r>
            <a:endParaRPr lang="en-US" dirty="0">
              <a:solidFill>
                <a:srgbClr val="000000"/>
              </a:solidFill>
            </a:endParaRPr>
          </a:p>
          <a:p>
            <a:r>
              <a:rPr lang="en-US" dirty="0" smtClean="0">
                <a:solidFill>
                  <a:srgbClr val="000000"/>
                </a:solidFill>
              </a:rPr>
              <a:t>Monitoring Team 			</a:t>
            </a:r>
            <a:r>
              <a:rPr lang="en-US" u="sng" dirty="0" smtClean="0">
                <a:solidFill>
                  <a:srgbClr val="000000"/>
                </a:solidFill>
                <a:hlinkClick r:id="rId9"/>
              </a:rPr>
              <a:t>AbbottMonitoringTeam@cognizant.com</a:t>
            </a:r>
            <a:endParaRPr lang="en-US" dirty="0">
              <a:solidFill>
                <a:srgbClr val="000000"/>
              </a:solidFill>
            </a:endParaRPr>
          </a:p>
        </p:txBody>
      </p:sp>
    </p:spTree>
    <p:extLst>
      <p:ext uri="{BB962C8B-B14F-4D97-AF65-F5344CB8AC3E}">
        <p14:creationId xmlns:p14="http://schemas.microsoft.com/office/powerpoint/2010/main" val="2185292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Rectangle 2"/>
          <p:cNvSpPr/>
          <p:nvPr/>
        </p:nvSpPr>
        <p:spPr>
          <a:xfrm>
            <a:off x="342900" y="797302"/>
            <a:ext cx="8610600" cy="4493538"/>
          </a:xfrm>
          <a:prstGeom prst="rect">
            <a:avLst/>
          </a:prstGeom>
        </p:spPr>
        <p:txBody>
          <a:bodyPr wrap="square">
            <a:spAutoFit/>
          </a:bodyPr>
          <a:lstStyle/>
          <a:p>
            <a:pPr marL="137160" indent="0">
              <a:buNone/>
            </a:pPr>
            <a:r>
              <a:rPr lang="en-US" sz="1100" dirty="0">
                <a:solidFill>
                  <a:srgbClr val="000000"/>
                </a:solidFill>
              </a:rPr>
              <a:t>1. What is Incident  or Incident Management?</a:t>
            </a:r>
          </a:p>
          <a:p>
            <a:pPr marL="137160" lvl="0" indent="0">
              <a:buNone/>
            </a:pPr>
            <a:r>
              <a:rPr lang="en-US" sz="1100" dirty="0" err="1">
                <a:solidFill>
                  <a:srgbClr val="000000"/>
                </a:solidFill>
              </a:rPr>
              <a:t>Ans</a:t>
            </a:r>
            <a:r>
              <a:rPr lang="en-US" sz="1100" dirty="0">
                <a:solidFill>
                  <a:srgbClr val="000000"/>
                </a:solidFill>
              </a:rPr>
              <a:t> .Incident Management Team restore services as quickly and efficiently as possible with the least amount of impact to the business, along with increasing the visibility and communication of incidents to business and maintaining user satisfaction with the quality of IT services.</a:t>
            </a:r>
          </a:p>
          <a:p>
            <a:pPr marL="137160" lvl="0" indent="0">
              <a:buNone/>
            </a:pPr>
            <a:endParaRPr lang="en-US" sz="1100" dirty="0">
              <a:solidFill>
                <a:srgbClr val="000000"/>
              </a:solidFill>
            </a:endParaRPr>
          </a:p>
          <a:p>
            <a:pPr marL="137160" lvl="0" indent="0">
              <a:buNone/>
            </a:pPr>
            <a:r>
              <a:rPr lang="en-US" sz="1100" dirty="0">
                <a:solidFill>
                  <a:srgbClr val="000000"/>
                </a:solidFill>
              </a:rPr>
              <a:t>2. What is SERVICE REQUEST FULFILLMENT?</a:t>
            </a:r>
          </a:p>
          <a:p>
            <a:pPr marL="137160" lvl="0" indent="0">
              <a:buNone/>
            </a:pPr>
            <a:r>
              <a:rPr lang="en-US" sz="1100" dirty="0">
                <a:solidFill>
                  <a:srgbClr val="000000"/>
                </a:solidFill>
              </a:rPr>
              <a:t>Ans. Request Fulfillment is the process of handling and fulfilling standard service requests throughout their lifecycle. These are </a:t>
            </a:r>
            <a:r>
              <a:rPr lang="en-US" sz="1100" u="sng" dirty="0">
                <a:solidFill>
                  <a:srgbClr val="000000"/>
                </a:solidFill>
              </a:rPr>
              <a:t>not</a:t>
            </a:r>
            <a:r>
              <a:rPr lang="en-US" sz="1100" dirty="0">
                <a:solidFill>
                  <a:srgbClr val="000000"/>
                </a:solidFill>
              </a:rPr>
              <a:t> Standard Changes, </a:t>
            </a:r>
            <a:r>
              <a:rPr lang="en-US" sz="1100" u="sng" dirty="0">
                <a:solidFill>
                  <a:srgbClr val="000000"/>
                </a:solidFill>
              </a:rPr>
              <a:t>not</a:t>
            </a:r>
            <a:r>
              <a:rPr lang="en-US" sz="1100" dirty="0">
                <a:solidFill>
                  <a:srgbClr val="000000"/>
                </a:solidFill>
              </a:rPr>
              <a:t> incidents and also </a:t>
            </a:r>
            <a:r>
              <a:rPr lang="en-US" sz="1100" u="sng" dirty="0">
                <a:solidFill>
                  <a:srgbClr val="000000"/>
                </a:solidFill>
              </a:rPr>
              <a:t>not</a:t>
            </a:r>
            <a:r>
              <a:rPr lang="en-US" sz="1100" dirty="0">
                <a:solidFill>
                  <a:srgbClr val="000000"/>
                </a:solidFill>
              </a:rPr>
              <a:t> non-standard service requests (aka requests for enhancements towards Work Intake). Examples would be “how-to questions”, request to change data, requests for information (</a:t>
            </a:r>
            <a:r>
              <a:rPr lang="en-US" sz="1100" dirty="0" err="1">
                <a:solidFill>
                  <a:srgbClr val="000000"/>
                </a:solidFill>
              </a:rPr>
              <a:t>eg</a:t>
            </a:r>
            <a:r>
              <a:rPr lang="en-US" sz="1100" dirty="0">
                <a:solidFill>
                  <a:srgbClr val="000000"/>
                </a:solidFill>
              </a:rPr>
              <a:t> requests to provide a log file to support an audit), password resets and database table space changes (as they don’t influence how the application functions these are treated as service requests).</a:t>
            </a:r>
          </a:p>
          <a:p>
            <a:pPr marL="137160" lvl="0" indent="0">
              <a:buNone/>
            </a:pPr>
            <a:endParaRPr lang="en-US" sz="1100" dirty="0">
              <a:solidFill>
                <a:srgbClr val="000000"/>
              </a:solidFill>
            </a:endParaRPr>
          </a:p>
          <a:p>
            <a:pPr marL="137160" indent="0">
              <a:buNone/>
            </a:pPr>
            <a:r>
              <a:rPr lang="en-US" sz="1100" dirty="0">
                <a:solidFill>
                  <a:srgbClr val="000000"/>
                </a:solidFill>
              </a:rPr>
              <a:t>3.Core  Activities  of IM?</a:t>
            </a:r>
          </a:p>
          <a:p>
            <a:pPr marL="137160" indent="0">
              <a:buNone/>
            </a:pPr>
            <a:r>
              <a:rPr lang="en-US" sz="1100" dirty="0">
                <a:solidFill>
                  <a:srgbClr val="000000"/>
                </a:solidFill>
              </a:rPr>
              <a:t>Ans. Identification &amp; detection</a:t>
            </a:r>
          </a:p>
          <a:p>
            <a:pPr marL="137160" indent="0">
              <a:buNone/>
            </a:pPr>
            <a:r>
              <a:rPr lang="en-US" sz="1100" dirty="0">
                <a:solidFill>
                  <a:srgbClr val="000000"/>
                </a:solidFill>
              </a:rPr>
              <a:t>Logging &amp; classification</a:t>
            </a:r>
          </a:p>
          <a:p>
            <a:pPr marL="137160" indent="0">
              <a:buNone/>
            </a:pPr>
            <a:r>
              <a:rPr lang="en-US" sz="1100" dirty="0">
                <a:solidFill>
                  <a:srgbClr val="000000"/>
                </a:solidFill>
              </a:rPr>
              <a:t>Major incident (P1/P2) management</a:t>
            </a:r>
          </a:p>
          <a:p>
            <a:pPr marL="137160" indent="0">
              <a:buNone/>
            </a:pPr>
            <a:r>
              <a:rPr lang="en-US" sz="1100" dirty="0">
                <a:solidFill>
                  <a:srgbClr val="000000"/>
                </a:solidFill>
              </a:rPr>
              <a:t>Initial investigation &amp; resolution (1st level support)</a:t>
            </a:r>
          </a:p>
          <a:p>
            <a:pPr marL="137160" indent="0">
              <a:buNone/>
            </a:pPr>
            <a:r>
              <a:rPr lang="en-US" sz="1100" dirty="0">
                <a:solidFill>
                  <a:srgbClr val="000000"/>
                </a:solidFill>
              </a:rPr>
              <a:t>Investigation &amp; resolution (2nd and 3rd level support)</a:t>
            </a:r>
          </a:p>
          <a:p>
            <a:pPr marL="137160" indent="0">
              <a:buNone/>
            </a:pPr>
            <a:r>
              <a:rPr lang="en-US" sz="1100" dirty="0">
                <a:solidFill>
                  <a:srgbClr val="000000"/>
                </a:solidFill>
              </a:rPr>
              <a:t>Monitoring</a:t>
            </a:r>
          </a:p>
          <a:p>
            <a:pPr marL="137160" indent="0">
              <a:buNone/>
            </a:pPr>
            <a:r>
              <a:rPr lang="en-US" sz="1100" dirty="0">
                <a:solidFill>
                  <a:srgbClr val="000000"/>
                </a:solidFill>
              </a:rPr>
              <a:t>Escalation</a:t>
            </a:r>
          </a:p>
          <a:p>
            <a:pPr marL="137160" indent="0">
              <a:buNone/>
            </a:pPr>
            <a:r>
              <a:rPr lang="en-US" sz="1100" dirty="0">
                <a:solidFill>
                  <a:srgbClr val="000000"/>
                </a:solidFill>
              </a:rPr>
              <a:t>Closure</a:t>
            </a:r>
          </a:p>
          <a:p>
            <a:pPr marL="137160" indent="0">
              <a:buNone/>
            </a:pPr>
            <a:r>
              <a:rPr lang="en-US" sz="1100" dirty="0">
                <a:solidFill>
                  <a:srgbClr val="000000"/>
                </a:solidFill>
              </a:rPr>
              <a:t>Reporting.</a:t>
            </a:r>
          </a:p>
          <a:p>
            <a:pPr marL="137160" indent="0">
              <a:buNone/>
            </a:pPr>
            <a:endParaRPr lang="en-US" sz="1100" dirty="0">
              <a:solidFill>
                <a:srgbClr val="000000"/>
              </a:solidFill>
            </a:endParaRPr>
          </a:p>
          <a:p>
            <a:pPr marL="137160" indent="0">
              <a:buNone/>
            </a:pPr>
            <a:r>
              <a:rPr lang="en-US" sz="1100" dirty="0">
                <a:solidFill>
                  <a:srgbClr val="000000"/>
                </a:solidFill>
              </a:rPr>
              <a:t>4.Classification of Business  Impact?</a:t>
            </a:r>
          </a:p>
          <a:p>
            <a:pPr marL="137160" lvl="0" indent="0">
              <a:buNone/>
            </a:pPr>
            <a:r>
              <a:rPr lang="en-US" sz="1100" dirty="0">
                <a:solidFill>
                  <a:srgbClr val="000000"/>
                </a:solidFill>
              </a:rPr>
              <a:t>Ans. Extensive / Widespread: The entire enterprise site or more than 1,000 users could be affected.</a:t>
            </a:r>
          </a:p>
          <a:p>
            <a:pPr marL="137160" lvl="0" indent="0">
              <a:buNone/>
            </a:pPr>
            <a:r>
              <a:rPr lang="en-US" sz="1100" dirty="0">
                <a:solidFill>
                  <a:srgbClr val="000000"/>
                </a:solidFill>
              </a:rPr>
              <a:t>Significant / Large: Either an entire division or 100 to 1,000 users could be affected.</a:t>
            </a:r>
          </a:p>
          <a:p>
            <a:pPr marL="137160" lvl="0" indent="0">
              <a:buNone/>
            </a:pPr>
            <a:r>
              <a:rPr lang="en-US" sz="1100" dirty="0">
                <a:solidFill>
                  <a:srgbClr val="000000"/>
                </a:solidFill>
              </a:rPr>
              <a:t>Moderate Limited : Either an entire business unit or 2 to 100 users could be affected.</a:t>
            </a:r>
          </a:p>
          <a:p>
            <a:pPr marL="137160" lvl="0" indent="0">
              <a:buNone/>
            </a:pPr>
            <a:r>
              <a:rPr lang="en-US" sz="1100" dirty="0">
                <a:solidFill>
                  <a:srgbClr val="000000"/>
                </a:solidFill>
              </a:rPr>
              <a:t>Minor Localized : One person could be affected</a:t>
            </a:r>
            <a:r>
              <a:rPr lang="en-US" sz="1100" dirty="0" smtClean="0">
                <a:solidFill>
                  <a:srgbClr val="000000"/>
                </a:solidFill>
              </a:rPr>
              <a:t>.</a:t>
            </a:r>
            <a:endParaRPr lang="en-US" sz="1100" dirty="0">
              <a:solidFill>
                <a:srgbClr val="00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435600"/>
            <a:ext cx="5105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486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a:xfrm>
            <a:off x="381000" y="762000"/>
            <a:ext cx="8305800" cy="5334000"/>
          </a:xfrm>
        </p:spPr>
        <p:txBody>
          <a:bodyPr>
            <a:normAutofit/>
          </a:bodyPr>
          <a:lstStyle/>
          <a:p>
            <a:pPr marL="137160" indent="0">
              <a:buNone/>
            </a:pPr>
            <a:r>
              <a:rPr lang="en-US" sz="1100" dirty="0">
                <a:latin typeface="+mj-lt"/>
              </a:rPr>
              <a:t>5.Urgency  Classifications  of an Incident.</a:t>
            </a:r>
          </a:p>
          <a:p>
            <a:pPr marL="137160" indent="0">
              <a:buNone/>
            </a:pPr>
            <a:r>
              <a:rPr lang="en-US" sz="1100" dirty="0">
                <a:latin typeface="+mj-lt"/>
              </a:rPr>
              <a:t>Critical -  User is unable to work.  System is non-functional. Critical Systems or business functions are adversely affected.</a:t>
            </a:r>
          </a:p>
          <a:p>
            <a:pPr marL="137160" indent="0">
              <a:buNone/>
            </a:pPr>
            <a:r>
              <a:rPr lang="en-US" sz="1100" dirty="0">
                <a:latin typeface="+mj-lt"/>
              </a:rPr>
              <a:t>High-       User is able to work but significant functionality is unavailable.  Non-critical System missing prior functionality.</a:t>
            </a:r>
          </a:p>
          <a:p>
            <a:pPr marL="137160" indent="0">
              <a:buNone/>
            </a:pPr>
            <a:r>
              <a:rPr lang="en-US" sz="1100" dirty="0">
                <a:latin typeface="+mj-lt"/>
              </a:rPr>
              <a:t>Medium -User is able to work, but minor functionality is unavailable.  Non-critical System missing minor functionality. Reasonable Workaround has been employed successfully.</a:t>
            </a:r>
          </a:p>
          <a:p>
            <a:pPr marL="137160" indent="0">
              <a:buNone/>
            </a:pPr>
            <a:r>
              <a:rPr lang="en-US" sz="1100" dirty="0">
                <a:latin typeface="+mj-lt"/>
              </a:rPr>
              <a:t>Low -        Incidents/Service Requests logged by Abbott’s Service Desk, which are a result of request for increased functionality for New Services, not a failure in the IT infrastructure.  System enhancement request</a:t>
            </a:r>
            <a:r>
              <a:rPr lang="en-US" sz="1100" dirty="0" smtClean="0">
                <a:latin typeface="+mj-lt"/>
              </a:rPr>
              <a:t>.</a:t>
            </a:r>
          </a:p>
          <a:p>
            <a:pPr marL="137160" indent="0">
              <a:buNone/>
            </a:pPr>
            <a:r>
              <a:rPr lang="en-US" sz="1100" dirty="0" smtClean="0">
                <a:latin typeface="+mj-lt"/>
              </a:rPr>
              <a:t>6.What is agreed </a:t>
            </a:r>
            <a:r>
              <a:rPr lang="en-US" sz="1100" dirty="0">
                <a:latin typeface="+mj-lt"/>
              </a:rPr>
              <a:t>SLA</a:t>
            </a:r>
            <a:r>
              <a:rPr lang="en-US" sz="1100" dirty="0" smtClean="0">
                <a:latin typeface="+mj-lt"/>
              </a:rPr>
              <a:t>.?</a:t>
            </a:r>
          </a:p>
          <a:p>
            <a:pPr marL="137160" indent="0">
              <a:buNone/>
            </a:pPr>
            <a:endParaRPr lang="en-US" sz="1100" dirty="0" smtClean="0">
              <a:latin typeface="+mj-lt"/>
            </a:endParaRPr>
          </a:p>
          <a:p>
            <a:pPr marL="137160" indent="0">
              <a:buNone/>
            </a:pPr>
            <a:endParaRPr lang="en-US" sz="1100" dirty="0">
              <a:latin typeface="+mj-lt"/>
            </a:endParaRPr>
          </a:p>
          <a:p>
            <a:pPr marL="137160" indent="0">
              <a:buNone/>
            </a:pPr>
            <a:endParaRPr lang="en-US" sz="1100" dirty="0">
              <a:latin typeface="+mj-lt"/>
            </a:endParaRPr>
          </a:p>
          <a:p>
            <a:pPr marL="137160" indent="0">
              <a:buNone/>
            </a:pPr>
            <a:endParaRPr lang="en-US" sz="1100" dirty="0">
              <a:latin typeface="+mj-lt"/>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6990"/>
          <a:stretch/>
        </p:blipFill>
        <p:spPr bwMode="auto">
          <a:xfrm>
            <a:off x="533400" y="2921000"/>
            <a:ext cx="8305800" cy="3505200"/>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37657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a:xfrm>
            <a:off x="323849" y="762000"/>
            <a:ext cx="8569325" cy="4249737"/>
          </a:xfrm>
        </p:spPr>
        <p:txBody>
          <a:bodyPr>
            <a:noAutofit/>
          </a:bodyPr>
          <a:lstStyle/>
          <a:p>
            <a:pPr marL="137160" indent="0">
              <a:buNone/>
            </a:pPr>
            <a:r>
              <a:rPr lang="en-US" sz="1100" dirty="0">
                <a:latin typeface="+mj-lt"/>
              </a:rPr>
              <a:t>7.Can Application team create ticket in ITSM?</a:t>
            </a:r>
          </a:p>
          <a:p>
            <a:pPr marL="137160" indent="0">
              <a:buNone/>
            </a:pPr>
            <a:r>
              <a:rPr lang="en-US" sz="1100" dirty="0">
                <a:latin typeface="+mj-lt"/>
              </a:rPr>
              <a:t>Ans</a:t>
            </a:r>
            <a:r>
              <a:rPr lang="en-US" sz="1100" dirty="0" smtClean="0">
                <a:latin typeface="+mj-lt"/>
              </a:rPr>
              <a:t>. No</a:t>
            </a:r>
            <a:r>
              <a:rPr lang="en-US" sz="1100" dirty="0">
                <a:latin typeface="+mj-lt"/>
              </a:rPr>
              <a:t>, we need to call GSD to create new ticket</a:t>
            </a:r>
            <a:r>
              <a:rPr lang="en-US" sz="1100" dirty="0" smtClean="0">
                <a:latin typeface="+mj-lt"/>
              </a:rPr>
              <a:t>.</a:t>
            </a:r>
          </a:p>
          <a:p>
            <a:pPr marL="137160" indent="0">
              <a:buNone/>
            </a:pPr>
            <a:r>
              <a:rPr lang="en-US" sz="1100" dirty="0" smtClean="0">
                <a:latin typeface="+mj-lt"/>
              </a:rPr>
              <a:t>8.Once </a:t>
            </a:r>
            <a:r>
              <a:rPr lang="en-US" sz="1100" dirty="0">
                <a:latin typeface="+mj-lt"/>
              </a:rPr>
              <a:t>ticket received in your queue, what are basic steps you will check.</a:t>
            </a:r>
          </a:p>
          <a:p>
            <a:pPr marL="137160" indent="0">
              <a:buNone/>
            </a:pPr>
            <a:r>
              <a:rPr lang="en-US" sz="1100" dirty="0">
                <a:latin typeface="+mj-lt"/>
              </a:rPr>
              <a:t>Ans</a:t>
            </a:r>
            <a:r>
              <a:rPr lang="en-US" sz="1100" dirty="0" smtClean="0">
                <a:latin typeface="+mj-lt"/>
              </a:rPr>
              <a:t>. Should </a:t>
            </a:r>
            <a:r>
              <a:rPr lang="en-US" sz="1100" dirty="0">
                <a:latin typeface="+mj-lt"/>
              </a:rPr>
              <a:t>check </a:t>
            </a:r>
            <a:r>
              <a:rPr lang="en-US" sz="1100" dirty="0" smtClean="0">
                <a:latin typeface="+mj-lt"/>
              </a:rPr>
              <a:t>Impact, Urgency, Priority </a:t>
            </a:r>
            <a:r>
              <a:rPr lang="en-US" sz="1100" dirty="0">
                <a:latin typeface="+mj-lt"/>
              </a:rPr>
              <a:t>&amp; Incident Type are set </a:t>
            </a:r>
            <a:r>
              <a:rPr lang="en-US" sz="1100" dirty="0" smtClean="0">
                <a:latin typeface="+mj-lt"/>
              </a:rPr>
              <a:t>correctly, if </a:t>
            </a:r>
            <a:r>
              <a:rPr lang="en-US" sz="1100" dirty="0">
                <a:latin typeface="+mj-lt"/>
              </a:rPr>
              <a:t>its incorrect we need to </a:t>
            </a:r>
            <a:r>
              <a:rPr lang="en-US" sz="1100" dirty="0" smtClean="0">
                <a:latin typeface="+mj-lt"/>
              </a:rPr>
              <a:t>amend </a:t>
            </a:r>
            <a:r>
              <a:rPr lang="en-US" sz="1100" dirty="0">
                <a:latin typeface="+mj-lt"/>
              </a:rPr>
              <a:t>accordingly.</a:t>
            </a:r>
          </a:p>
          <a:p>
            <a:pPr marL="137160" indent="0">
              <a:buNone/>
            </a:pPr>
            <a:r>
              <a:rPr lang="en-US" sz="1100" dirty="0" err="1">
                <a:latin typeface="+mj-lt"/>
              </a:rPr>
              <a:t>Eg</a:t>
            </a:r>
            <a:r>
              <a:rPr lang="en-US" sz="1100" dirty="0" smtClean="0">
                <a:latin typeface="+mj-lt"/>
              </a:rPr>
              <a:t>: If </a:t>
            </a:r>
            <a:r>
              <a:rPr lang="en-US" sz="1100" dirty="0">
                <a:latin typeface="+mj-lt"/>
              </a:rPr>
              <a:t>service request is created as service </a:t>
            </a:r>
            <a:r>
              <a:rPr lang="en-US" sz="1100" dirty="0" smtClean="0">
                <a:latin typeface="+mj-lt"/>
              </a:rPr>
              <a:t>restoration/Incident, we </a:t>
            </a:r>
            <a:r>
              <a:rPr lang="en-US" sz="1100" dirty="0">
                <a:latin typeface="+mj-lt"/>
              </a:rPr>
              <a:t>should change it</a:t>
            </a:r>
            <a:r>
              <a:rPr lang="en-US" sz="1100" dirty="0" smtClean="0">
                <a:latin typeface="+mj-lt"/>
              </a:rPr>
              <a:t>.</a:t>
            </a:r>
          </a:p>
          <a:p>
            <a:pPr marL="137160" indent="0">
              <a:buNone/>
            </a:pPr>
            <a:r>
              <a:rPr lang="en-US" sz="1100" dirty="0" smtClean="0">
                <a:latin typeface="+mj-lt"/>
              </a:rPr>
              <a:t>If priority set as high but the incident doesn’t qualify for high, reduce the priority  &amp; inform  SMO Incident Management team with in 15 minutes &amp; update the work log  with reason for downgrading.</a:t>
            </a:r>
          </a:p>
          <a:p>
            <a:pPr marL="137160" indent="0">
              <a:buNone/>
            </a:pPr>
            <a:r>
              <a:rPr lang="en-US" sz="1100" u="sng" dirty="0" smtClean="0">
                <a:latin typeface="+mj-lt"/>
              </a:rPr>
              <a:t>SMO IM Process  for P1 &amp; P2 incidents– Mandatory  to Know</a:t>
            </a:r>
          </a:p>
          <a:p>
            <a:pPr>
              <a:spcBef>
                <a:spcPts val="600"/>
              </a:spcBef>
            </a:pPr>
            <a:r>
              <a:rPr lang="en-US" sz="1100" dirty="0" smtClean="0">
                <a:latin typeface="+mj-lt"/>
              </a:rPr>
              <a:t>For all P1 Critical &amp; P2 High incidents, an technical communication should be sent to Business stake holders by SMO Incident Managers  &amp; team will be initiating bridge to get technical information from application team.</a:t>
            </a:r>
          </a:p>
          <a:p>
            <a:pPr>
              <a:spcBef>
                <a:spcPts val="600"/>
              </a:spcBef>
            </a:pPr>
            <a:r>
              <a:rPr lang="en-US" sz="1100" dirty="0" smtClean="0">
                <a:latin typeface="+mj-lt"/>
              </a:rPr>
              <a:t>Application support team should join the bridge in order to provide communication, if not Escalation Procedure will be followed .</a:t>
            </a:r>
          </a:p>
          <a:p>
            <a:pPr>
              <a:spcBef>
                <a:spcPts val="600"/>
              </a:spcBef>
            </a:pPr>
            <a:r>
              <a:rPr lang="en-US" sz="1100" dirty="0" smtClean="0">
                <a:latin typeface="+mj-lt"/>
              </a:rPr>
              <a:t>Initial technical communication should be sent in 30 minutes.(By SMO IM Team)</a:t>
            </a:r>
          </a:p>
          <a:p>
            <a:pPr>
              <a:spcBef>
                <a:spcPts val="600"/>
              </a:spcBef>
            </a:pPr>
            <a:r>
              <a:rPr lang="en-US" sz="1100" dirty="0" smtClean="0">
                <a:latin typeface="+mj-lt"/>
              </a:rPr>
              <a:t>For Critical P1 incident - every ONE hour till the issue is resolved an technical communication will be sent to stake holders, until application team should have to connect in  Bridge &amp; update the status/progress of the incident.</a:t>
            </a:r>
          </a:p>
          <a:p>
            <a:pPr>
              <a:spcBef>
                <a:spcPts val="600"/>
              </a:spcBef>
            </a:pPr>
            <a:r>
              <a:rPr lang="en-US" sz="1100" dirty="0">
                <a:latin typeface="+mj-lt"/>
              </a:rPr>
              <a:t>For </a:t>
            </a:r>
            <a:r>
              <a:rPr lang="en-US" sz="1100" dirty="0" smtClean="0">
                <a:latin typeface="+mj-lt"/>
              </a:rPr>
              <a:t>High P2 </a:t>
            </a:r>
            <a:r>
              <a:rPr lang="en-US" sz="1100" dirty="0">
                <a:latin typeface="+mj-lt"/>
              </a:rPr>
              <a:t>incident - every </a:t>
            </a:r>
            <a:r>
              <a:rPr lang="en-US" sz="1100" dirty="0" smtClean="0">
                <a:latin typeface="+mj-lt"/>
              </a:rPr>
              <a:t>TWO </a:t>
            </a:r>
            <a:r>
              <a:rPr lang="en-US" sz="1100" dirty="0">
                <a:latin typeface="+mj-lt"/>
              </a:rPr>
              <a:t>hour till the issue is resolved an technical communication will be sent to stake holders, until application team should have to connect in  Bridge &amp; update the status/progress of the incident.</a:t>
            </a:r>
          </a:p>
          <a:p>
            <a:pPr>
              <a:spcBef>
                <a:spcPts val="600"/>
              </a:spcBef>
            </a:pPr>
            <a:r>
              <a:rPr lang="en-US" sz="1100" dirty="0" smtClean="0">
                <a:latin typeface="+mj-lt"/>
              </a:rPr>
              <a:t> For all P1 &amp; P2 ticket is downgraded to Medium/Low priority as per business Impact (kindly refer SOP </a:t>
            </a:r>
            <a:r>
              <a:rPr lang="en-US" sz="1100" dirty="0">
                <a:latin typeface="+mj-lt"/>
              </a:rPr>
              <a:t>QC10 21 </a:t>
            </a:r>
            <a:r>
              <a:rPr lang="en-US" sz="1100" dirty="0" smtClean="0">
                <a:latin typeface="+mj-lt"/>
              </a:rPr>
              <a:t>001-v9),should intimate SMO Incident Management team with downgrade communication template.</a:t>
            </a:r>
          </a:p>
          <a:p>
            <a:pPr>
              <a:spcBef>
                <a:spcPts val="600"/>
              </a:spcBef>
            </a:pPr>
            <a:r>
              <a:rPr lang="en-US" sz="1100" dirty="0" smtClean="0">
                <a:latin typeface="+mj-lt"/>
              </a:rPr>
              <a:t>For </a:t>
            </a:r>
            <a:r>
              <a:rPr lang="en-US" sz="1100" dirty="0">
                <a:latin typeface="+mj-lt"/>
              </a:rPr>
              <a:t>all </a:t>
            </a:r>
            <a:r>
              <a:rPr lang="en-US" sz="1100" dirty="0" smtClean="0">
                <a:latin typeface="+mj-lt"/>
              </a:rPr>
              <a:t>P4,P3 </a:t>
            </a:r>
            <a:r>
              <a:rPr lang="en-US" sz="1100" dirty="0">
                <a:latin typeface="+mj-lt"/>
              </a:rPr>
              <a:t>&amp; P2 ticket is </a:t>
            </a:r>
            <a:r>
              <a:rPr lang="en-US" sz="1100" dirty="0" smtClean="0">
                <a:latin typeface="+mj-lt"/>
              </a:rPr>
              <a:t>upgraded  </a:t>
            </a:r>
            <a:r>
              <a:rPr lang="en-US" sz="1100" dirty="0">
                <a:latin typeface="+mj-lt"/>
              </a:rPr>
              <a:t>to </a:t>
            </a:r>
            <a:r>
              <a:rPr lang="en-US" sz="1100" dirty="0" smtClean="0">
                <a:latin typeface="+mj-lt"/>
              </a:rPr>
              <a:t>High/Critical should </a:t>
            </a:r>
            <a:r>
              <a:rPr lang="en-US" sz="1100" dirty="0">
                <a:latin typeface="+mj-lt"/>
              </a:rPr>
              <a:t>intimate SMO Incident Management </a:t>
            </a:r>
            <a:r>
              <a:rPr lang="en-US" sz="1100" dirty="0" smtClean="0">
                <a:latin typeface="+mj-lt"/>
              </a:rPr>
              <a:t>team &amp; SMO IM team will follow the P1/P2 technical communication process as discussed above.</a:t>
            </a:r>
            <a:endParaRPr lang="en-US" sz="1100" dirty="0">
              <a:latin typeface="+mj-lt"/>
            </a:endParaRPr>
          </a:p>
          <a:p>
            <a:pPr>
              <a:spcBef>
                <a:spcPts val="600"/>
              </a:spcBef>
            </a:pPr>
            <a:r>
              <a:rPr lang="en-US" sz="1100" dirty="0">
                <a:latin typeface="+mj-lt"/>
              </a:rPr>
              <a:t>Product Categorization should be updated as mandatory field.</a:t>
            </a:r>
          </a:p>
          <a:p>
            <a:pPr>
              <a:spcBef>
                <a:spcPts val="600"/>
              </a:spcBef>
            </a:pPr>
            <a:r>
              <a:rPr lang="en-US" sz="1100" dirty="0">
                <a:latin typeface="+mj-lt"/>
              </a:rPr>
              <a:t>If incidents is not supported by your team, check internally with cognizant &amp; route it to correct group with </a:t>
            </a:r>
            <a:r>
              <a:rPr lang="en-US" sz="1100" dirty="0" smtClean="0">
                <a:latin typeface="+mj-lt"/>
              </a:rPr>
              <a:t>work log updated. Do </a:t>
            </a:r>
            <a:r>
              <a:rPr lang="en-US" sz="1100" dirty="0">
                <a:latin typeface="+mj-lt"/>
              </a:rPr>
              <a:t>not route it back to GSD without </a:t>
            </a:r>
            <a:r>
              <a:rPr lang="en-US" sz="1100">
                <a:latin typeface="+mj-lt"/>
              </a:rPr>
              <a:t>checking </a:t>
            </a:r>
            <a:r>
              <a:rPr lang="en-US" sz="1100" smtClean="0">
                <a:latin typeface="+mj-lt"/>
              </a:rPr>
              <a:t>internally</a:t>
            </a:r>
            <a:r>
              <a:rPr lang="en-US" sz="1100" dirty="0">
                <a:latin typeface="+mj-lt"/>
              </a:rPr>
              <a:t>.</a:t>
            </a:r>
            <a:endParaRPr lang="en-US" sz="1100" dirty="0">
              <a:latin typeface="+mj-lt"/>
            </a:endParaRPr>
          </a:p>
        </p:txBody>
      </p:sp>
    </p:spTree>
    <p:extLst>
      <p:ext uri="{BB962C8B-B14F-4D97-AF65-F5344CB8AC3E}">
        <p14:creationId xmlns:p14="http://schemas.microsoft.com/office/powerpoint/2010/main" val="1004626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Parameters</a:t>
            </a:r>
          </a:p>
        </p:txBody>
      </p:sp>
      <p:sp>
        <p:nvSpPr>
          <p:cNvPr id="3" name="Content Placeholder 2"/>
          <p:cNvSpPr>
            <a:spLocks noGrp="1"/>
          </p:cNvSpPr>
          <p:nvPr>
            <p:ph idx="1"/>
          </p:nvPr>
        </p:nvSpPr>
        <p:spPr>
          <a:xfrm>
            <a:off x="323849" y="838200"/>
            <a:ext cx="8569325" cy="5181599"/>
          </a:xfrm>
        </p:spPr>
        <p:txBody>
          <a:bodyPr>
            <a:normAutofit fontScale="92500" lnSpcReduction="20000"/>
          </a:bodyPr>
          <a:lstStyle/>
          <a:p>
            <a:pPr fontAlgn="ctr"/>
            <a:r>
              <a:rPr lang="en-US" dirty="0"/>
              <a:t>Step 11 Was ticket marked In Progress by the assignee and when active work effort began?</a:t>
            </a:r>
          </a:p>
          <a:p>
            <a:pPr fontAlgn="ctr"/>
            <a:r>
              <a:rPr lang="en-US" dirty="0"/>
              <a:t>Step 14 Was ticket Impact/Urgency/Priority reclassified?</a:t>
            </a:r>
          </a:p>
          <a:p>
            <a:pPr fontAlgn="ctr"/>
            <a:r>
              <a:rPr lang="en-US" dirty="0"/>
              <a:t>Step 16  Is Ticket a P1 or P2? Step 17  If Column I is Yes, was Abbott SME notification documented?</a:t>
            </a:r>
          </a:p>
          <a:p>
            <a:pPr fontAlgn="ctr"/>
            <a:r>
              <a:rPr lang="en-US" dirty="0"/>
              <a:t>Step 19  Was CAPA Analysis documented prior to Resolution (See QC10.21) OR SR confirmation documented?</a:t>
            </a:r>
          </a:p>
          <a:p>
            <a:pPr fontAlgn="ctr"/>
            <a:r>
              <a:rPr lang="en-US" dirty="0"/>
              <a:t>If Step 19= IT Nonconformity Yes, was Step 20 Invoke CAPA process followed? </a:t>
            </a:r>
          </a:p>
          <a:p>
            <a:pPr fontAlgn="ctr"/>
            <a:r>
              <a:rPr lang="en-US" dirty="0"/>
              <a:t>Was Product captured upon creation of ticket?  If no and created by MS, no point. If no and created by others,  point.  If Yes, point and point column N</a:t>
            </a:r>
          </a:p>
          <a:p>
            <a:pPr fontAlgn="ctr"/>
            <a:r>
              <a:rPr lang="en-US" dirty="0"/>
              <a:t>If ticket was not categorized when created, was Product captured before Resolution?  If yes, point.  If No, no point</a:t>
            </a:r>
          </a:p>
          <a:p>
            <a:pPr fontAlgn="ctr"/>
            <a:r>
              <a:rPr lang="en-US" dirty="0"/>
              <a:t> If additional information was required, was Step 23 followed before moving ticket to Pending Status?</a:t>
            </a:r>
          </a:p>
          <a:p>
            <a:pPr fontAlgn="ctr"/>
            <a:r>
              <a:rPr lang="en-US" dirty="0"/>
              <a:t>Step 38 Was Knowledge Article Documented?</a:t>
            </a:r>
          </a:p>
          <a:p>
            <a:pPr fontAlgn="ctr"/>
            <a:r>
              <a:rPr lang="en-US" dirty="0"/>
              <a:t>Step 40 If no Knowledge Article was used, was QC10.23 followed to crated or update the Knowledge DB?</a:t>
            </a:r>
          </a:p>
          <a:p>
            <a:pPr fontAlgn="ctr"/>
            <a:r>
              <a:rPr lang="en-US" dirty="0"/>
              <a:t>Step 29 Client follow up for Resolution (Client </a:t>
            </a:r>
            <a:r>
              <a:rPr lang="en-US" dirty="0" smtClean="0"/>
              <a:t>follow-up/ </a:t>
            </a:r>
            <a:r>
              <a:rPr lang="en-US" dirty="0"/>
              <a:t>communication -Client Confirmation or 3 attempts)</a:t>
            </a:r>
          </a:p>
          <a:p>
            <a:pPr fontAlgn="ctr"/>
            <a:r>
              <a:rPr lang="en-US" dirty="0"/>
              <a:t>Was ticket updated during the life of the ticket  (Initial Analysis, progress, 10 days min)?</a:t>
            </a:r>
          </a:p>
          <a:p>
            <a:endParaRPr lang="en-US" dirty="0"/>
          </a:p>
        </p:txBody>
      </p:sp>
    </p:spTree>
    <p:extLst>
      <p:ext uri="{BB962C8B-B14F-4D97-AF65-F5344CB8AC3E}">
        <p14:creationId xmlns:p14="http://schemas.microsoft.com/office/powerpoint/2010/main" val="2326461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Tickets Eligibility Criteria for CAPA Analysis (Audit parameter 4 &amp; 5)</a:t>
            </a:r>
          </a:p>
        </p:txBody>
      </p:sp>
      <p:sp>
        <p:nvSpPr>
          <p:cNvPr id="3" name="Content Placeholder 2"/>
          <p:cNvSpPr>
            <a:spLocks noGrp="1"/>
          </p:cNvSpPr>
          <p:nvPr>
            <p:ph idx="1"/>
          </p:nvPr>
        </p:nvSpPr>
        <p:spPr>
          <a:xfrm>
            <a:off x="323849" y="855663"/>
            <a:ext cx="8569325" cy="4249737"/>
          </a:xfrm>
        </p:spPr>
        <p:txBody>
          <a:bodyPr>
            <a:normAutofit/>
          </a:bodyPr>
          <a:lstStyle/>
          <a:p>
            <a:r>
              <a:rPr lang="en-US" u="sng" dirty="0"/>
              <a:t>Incidents requiring CAPA evaluation are those related to:</a:t>
            </a:r>
            <a:endParaRPr lang="en-US" dirty="0"/>
          </a:p>
          <a:p>
            <a:pPr marL="630900" lvl="1" indent="-342900">
              <a:buFont typeface="Wingdings" panose="05000000000000000000" pitchFamily="2" charset="2"/>
              <a:buChar char="ü"/>
            </a:pPr>
            <a:r>
              <a:rPr lang="en-US" dirty="0" smtClean="0"/>
              <a:t>Quality applications,</a:t>
            </a:r>
          </a:p>
          <a:p>
            <a:pPr marL="630900" lvl="1" indent="-342900">
              <a:buFont typeface="Wingdings" panose="05000000000000000000" pitchFamily="2" charset="2"/>
              <a:buChar char="ü"/>
            </a:pPr>
            <a:r>
              <a:rPr lang="en-US" dirty="0" smtClean="0"/>
              <a:t> Infrastructure supporting quality applications,</a:t>
            </a:r>
          </a:p>
          <a:p>
            <a:pPr marL="630900" lvl="1" indent="-342900">
              <a:buFont typeface="Wingdings" panose="05000000000000000000" pitchFamily="2" charset="2"/>
              <a:buChar char="ü"/>
            </a:pPr>
            <a:r>
              <a:rPr lang="en-US" dirty="0" smtClean="0"/>
              <a:t> Quality data, or</a:t>
            </a:r>
          </a:p>
          <a:p>
            <a:pPr marL="630900" lvl="1" indent="-342900">
              <a:buFont typeface="Wingdings" panose="05000000000000000000" pitchFamily="2" charset="2"/>
              <a:buChar char="ü"/>
            </a:pPr>
            <a:r>
              <a:rPr lang="en-US" dirty="0" smtClean="0"/>
              <a:t> Security incidents</a:t>
            </a:r>
            <a:endParaRPr lang="en-US" sz="2000" dirty="0" smtClean="0"/>
          </a:p>
          <a:p>
            <a:endParaRPr lang="en-US" dirty="0" smtClean="0"/>
          </a:p>
          <a:p>
            <a:r>
              <a:rPr lang="en-US" u="sng" dirty="0"/>
              <a:t>Related to the following issues, do not require an CAPA evaluation and are excluded:</a:t>
            </a:r>
            <a:endParaRPr lang="en-US" dirty="0"/>
          </a:p>
          <a:p>
            <a:pPr lvl="1">
              <a:buFont typeface="Wingdings" panose="05000000000000000000" pitchFamily="2" charset="2"/>
              <a:buChar char="ü"/>
            </a:pPr>
            <a:r>
              <a:rPr lang="en-US" dirty="0"/>
              <a:t>Password resets, locked accounts, authorization requests</a:t>
            </a:r>
          </a:p>
          <a:p>
            <a:pPr lvl="1">
              <a:buFont typeface="Wingdings" panose="05000000000000000000" pitchFamily="2" charset="2"/>
              <a:buChar char="ü"/>
            </a:pPr>
            <a:r>
              <a:rPr lang="en-US" dirty="0"/>
              <a:t>Installation of printers, software, other devices, etc.</a:t>
            </a:r>
          </a:p>
          <a:p>
            <a:pPr lvl="1">
              <a:buFont typeface="Wingdings" panose="05000000000000000000" pitchFamily="2" charset="2"/>
              <a:buChar char="ü"/>
            </a:pPr>
            <a:r>
              <a:rPr lang="en-US" dirty="0"/>
              <a:t>User training and knowledge requests</a:t>
            </a:r>
          </a:p>
          <a:p>
            <a:pPr lvl="1">
              <a:buFont typeface="Wingdings" panose="05000000000000000000" pitchFamily="2" charset="2"/>
              <a:buChar char="ü"/>
            </a:pPr>
            <a:r>
              <a:rPr lang="en-US" dirty="0"/>
              <a:t>Duplicate tickets</a:t>
            </a:r>
          </a:p>
          <a:p>
            <a:pPr lvl="1">
              <a:buFont typeface="Wingdings" panose="05000000000000000000" pitchFamily="2" charset="2"/>
              <a:buChar char="ü"/>
            </a:pPr>
            <a:r>
              <a:rPr lang="en-US" dirty="0"/>
              <a:t>Monitoring threshold warnings on infrastructure</a:t>
            </a:r>
          </a:p>
          <a:p>
            <a:pPr lvl="1">
              <a:buFont typeface="Wingdings" panose="05000000000000000000" pitchFamily="2" charset="2"/>
              <a:buChar char="ü"/>
            </a:pPr>
            <a:r>
              <a:rPr lang="en-US" dirty="0"/>
              <a:t>Service requests for such things as additional storage, file restores, etc.</a:t>
            </a:r>
          </a:p>
          <a:p>
            <a:pPr marL="137160" indent="0">
              <a:buNone/>
            </a:pPr>
            <a:endParaRPr lang="en-US" dirty="0"/>
          </a:p>
        </p:txBody>
      </p:sp>
    </p:spTree>
    <p:extLst>
      <p:ext uri="{BB962C8B-B14F-4D97-AF65-F5344CB8AC3E}">
        <p14:creationId xmlns:p14="http://schemas.microsoft.com/office/powerpoint/2010/main" val="18572753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CT_ADJUSTSHAPES_ARROWANGLE" val="45"/>
  <p:tag name="VCT_ADJUSTSHAPES_CHEVRONANGLE" val="60"/>
  <p:tag name="VCT_ADJUSTSHAPES_ROUNDRECTPOINTS" val="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bbott Labs ISG Template POTX 2014-05-13 v1">
  <a:themeElements>
    <a:clrScheme name="ISG">
      <a:dk1>
        <a:srgbClr val="215968"/>
      </a:dk1>
      <a:lt1>
        <a:srgbClr val="FFFFFF"/>
      </a:lt1>
      <a:dk2>
        <a:srgbClr val="1F497D"/>
      </a:dk2>
      <a:lt2>
        <a:srgbClr val="D9D9D9"/>
      </a:lt2>
      <a:accent1>
        <a:srgbClr val="457686"/>
      </a:accent1>
      <a:accent2>
        <a:srgbClr val="4BACC6"/>
      </a:accent2>
      <a:accent3>
        <a:srgbClr val="AFCCD5"/>
      </a:accent3>
      <a:accent4>
        <a:srgbClr val="AFBC36"/>
      </a:accent4>
      <a:accent5>
        <a:srgbClr val="FFC425"/>
      </a:accent5>
      <a:accent6>
        <a:srgbClr val="F57800"/>
      </a:accent6>
      <a:hlink>
        <a:srgbClr val="31859B"/>
      </a:hlink>
      <a:folHlink>
        <a:srgbClr val="4BACC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miter lim="800000"/>
          <a:headEnd/>
          <a:tailEnd/>
        </a:ln>
        <a:effectLst/>
      </a:spPr>
      <a:bodyPr wrap="square" lIns="72000" tIns="72000" rIns="72000" bIns="72000" anchor="t" anchorCtr="0"/>
      <a:lstStyle>
        <a:defPPr>
          <a:defRPr sz="1400" dirty="0" smtClean="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cd7a5af5-f953-40c6-924b-87f8dad675f9">2PZNZ2NJE2TP-21-5499</_dlc_DocId>
    <_dlc_DocIdUrl xmlns="cd7a5af5-f953-40c6-924b-87f8dad675f9">
      <Url>https://abbottoneadmsp.cognizant.com/sites/OneAbbott/KTDocumentLibraryPortal/_layouts/DocIdRedir.aspx?ID=2PZNZ2NJE2TP-21-5499</Url>
      <Description>2PZNZ2NJE2TP-21-5499</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968903DBDF52478C9D97A9F54B635B" ma:contentTypeVersion="1" ma:contentTypeDescription="Create a new document." ma:contentTypeScope="" ma:versionID="ad434e6dcce9520f175e7fc9c3e1c9dd">
  <xsd:schema xmlns:xsd="http://www.w3.org/2001/XMLSchema" xmlns:xs="http://www.w3.org/2001/XMLSchema" xmlns:p="http://schemas.microsoft.com/office/2006/metadata/properties" xmlns:ns2="cd7a5af5-f953-40c6-924b-87f8dad675f9" targetNamespace="http://schemas.microsoft.com/office/2006/metadata/properties" ma:root="true" ma:fieldsID="a1ad793e2562801e5e85c4c066e52bd8" ns2:_="">
    <xsd:import namespace="cd7a5af5-f953-40c6-924b-87f8dad675f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a5af5-f953-40c6-924b-87f8dad675f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208F905-DF84-4DCC-B609-1B76FB8DDCAE}"/>
</file>

<file path=customXml/itemProps2.xml><?xml version="1.0" encoding="utf-8"?>
<ds:datastoreItem xmlns:ds="http://schemas.openxmlformats.org/officeDocument/2006/customXml" ds:itemID="{CFD82F9E-16A3-4BB2-937F-0D0E66399996}"/>
</file>

<file path=customXml/itemProps3.xml><?xml version="1.0" encoding="utf-8"?>
<ds:datastoreItem xmlns:ds="http://schemas.openxmlformats.org/officeDocument/2006/customXml" ds:itemID="{684D4F85-D3AE-48CB-8FE1-346BEF1B81D3}"/>
</file>

<file path=customXml/itemProps4.xml><?xml version="1.0" encoding="utf-8"?>
<ds:datastoreItem xmlns:ds="http://schemas.openxmlformats.org/officeDocument/2006/customXml" ds:itemID="{7B935816-0F5B-45B4-8E1D-6E98ADAD9C54}"/>
</file>

<file path=docProps/app.xml><?xml version="1.0" encoding="utf-8"?>
<Properties xmlns="http://schemas.openxmlformats.org/officeDocument/2006/extended-properties" xmlns:vt="http://schemas.openxmlformats.org/officeDocument/2006/docPropsVTypes">
  <Template>Abbott Labs ISG Template POTX 2014-05-13 v1</Template>
  <TotalTime>3332</TotalTime>
  <Words>1352</Words>
  <Application>Microsoft Office PowerPoint</Application>
  <PresentationFormat>On-screen Show (4:3)</PresentationFormat>
  <Paragraphs>111</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Abbott Labs ISG Template POTX 2014-05-13 v1</vt:lpstr>
      <vt:lpstr>think-cell Slide</vt:lpstr>
      <vt:lpstr>Incident Management</vt:lpstr>
      <vt:lpstr>PowerPoint Presentation</vt:lpstr>
      <vt:lpstr>PowerPoint Presentation</vt:lpstr>
      <vt:lpstr>Point Of Contacts</vt:lpstr>
      <vt:lpstr>Sample Questions</vt:lpstr>
      <vt:lpstr>Sample Questions</vt:lpstr>
      <vt:lpstr>Sample Questions</vt:lpstr>
      <vt:lpstr>Audit Parameters</vt:lpstr>
      <vt:lpstr>Tickets Eligibility Criteria for CAPA Analysis (Audit parameter 4 &amp; 5)</vt:lpstr>
    </vt:vector>
  </TitlesOfParts>
  <Company>Technology Partners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Erickson</dc:creator>
  <cp:lastModifiedBy>test</cp:lastModifiedBy>
  <cp:revision>206</cp:revision>
  <dcterms:created xsi:type="dcterms:W3CDTF">2014-05-30T16:57:44Z</dcterms:created>
  <dcterms:modified xsi:type="dcterms:W3CDTF">2015-06-16T09:55:35Z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0x01010031968903DBDF52478C9D97A9F54B635B</vt:lpwstr>
  </property>
  <property fmtid="{D5CDD505-2E9C-101B-9397-08002B2CF9AE}" pid="3" name="_dlc_DocIdItemGuid">
    <vt:lpwstr>f276a921-de5e-43ab-9fde-4cccd22c4737</vt:lpwstr>
  </property>
</Properties>
</file>