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9"/>
  </p:notesMasterIdLst>
  <p:handoutMasterIdLst>
    <p:handoutMasterId r:id="rId20"/>
  </p:handoutMasterIdLst>
  <p:sldIdLst>
    <p:sldId id="261" r:id="rId6"/>
    <p:sldId id="257" r:id="rId7"/>
    <p:sldId id="258" r:id="rId8"/>
    <p:sldId id="264" r:id="rId9"/>
    <p:sldId id="265" r:id="rId10"/>
    <p:sldId id="266" r:id="rId11"/>
    <p:sldId id="268" r:id="rId12"/>
    <p:sldId id="269" r:id="rId13"/>
    <p:sldId id="272" r:id="rId14"/>
    <p:sldId id="270" r:id="rId15"/>
    <p:sldId id="271"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52" autoAdjust="0"/>
  </p:normalViewPr>
  <p:slideViewPr>
    <p:cSldViewPr>
      <p:cViewPr>
        <p:scale>
          <a:sx n="72" d="100"/>
          <a:sy n="72" d="100"/>
        </p:scale>
        <p:origin x="-1326" y="3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8C50B0-2A4E-4F23-BAF5-BDBAAACDE760}" type="datetimeFigureOut">
              <a:rPr lang="en-US" smtClean="0"/>
              <a:t>6/16/2015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5C6A08-47FC-48BC-8857-404A30A0DE04}" type="slidenum">
              <a:rPr lang="en-US" smtClean="0"/>
              <a:t>‹#›</a:t>
            </a:fld>
            <a:endParaRPr lang="en-US"/>
          </a:p>
        </p:txBody>
      </p:sp>
    </p:spTree>
    <p:extLst>
      <p:ext uri="{BB962C8B-B14F-4D97-AF65-F5344CB8AC3E}">
        <p14:creationId xmlns:p14="http://schemas.microsoft.com/office/powerpoint/2010/main" val="3308854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8E1931-63FB-46FD-992D-FDBA9ED74C04}" type="datetimeFigureOut">
              <a:rPr lang="en-US" smtClean="0"/>
              <a:t>6/16/2015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09E492-2AF3-4EFB-9722-7AA689EAE2CF}" type="slidenum">
              <a:rPr lang="en-US" smtClean="0"/>
              <a:t>‹#›</a:t>
            </a:fld>
            <a:endParaRPr lang="en-US"/>
          </a:p>
        </p:txBody>
      </p:sp>
    </p:spTree>
    <p:extLst>
      <p:ext uri="{BB962C8B-B14F-4D97-AF65-F5344CB8AC3E}">
        <p14:creationId xmlns:p14="http://schemas.microsoft.com/office/powerpoint/2010/main" val="215586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1838AF0-78A5-4EA5-95B3-BCBC2E318FBB}"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03025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838AF0-78A5-4EA5-95B3-BCBC2E318FBB}"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47718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838AF0-78A5-4EA5-95B3-BCBC2E318FBB}"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77185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838AF0-78A5-4EA5-95B3-BCBC2E318FBB}"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77185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838AF0-78A5-4EA5-95B3-BCBC2E318FBB}"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7718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838AF0-78A5-4EA5-95B3-BCBC2E318FBB}"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7718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838AF0-78A5-4EA5-95B3-BCBC2E318FBB}"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771859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isg-one.com/connect/" TargetMode="External"/><Relationship Id="rId2" Type="http://schemas.openxmlformats.org/officeDocument/2006/relationships/hyperlink" Target="http://www.isg-one.com/" TargetMode="External"/><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84437" y="908050"/>
            <a:ext cx="6408737" cy="1664015"/>
          </a:xfrm>
          <a:noFill/>
          <a:ln>
            <a:noFill/>
          </a:ln>
          <a:effectLst/>
        </p:spPr>
        <p:txBody>
          <a:bodyPr lIns="36000" tIns="36000" rIns="36000" bIns="36000" anchor="t"/>
          <a:lstStyle>
            <a:lvl1pPr>
              <a:defRPr sz="3600" b="0">
                <a:solidFill>
                  <a:srgbClr val="2A8DBA"/>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485457" y="3068950"/>
            <a:ext cx="6407718" cy="1223650"/>
          </a:xfrm>
          <a:noFill/>
          <a:ln>
            <a:noFill/>
          </a:ln>
          <a:effectLst/>
        </p:spPr>
        <p:txBody>
          <a:bodyPr lIns="36000" tIns="36000" rIns="36000" bIns="36000">
            <a:normAutofit/>
          </a:bodyPr>
          <a:lstStyle>
            <a:lvl1pPr marL="0" indent="0" algn="l">
              <a:buNone/>
              <a:defRPr sz="2200" b="0">
                <a:solidFill>
                  <a:srgbClr val="000000"/>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5" name="Rectangle 25"/>
          <p:cNvSpPr>
            <a:spLocks noChangeArrowheads="1"/>
          </p:cNvSpPr>
          <p:nvPr userDrawn="1"/>
        </p:nvSpPr>
        <p:spPr bwMode="ltGray">
          <a:xfrm>
            <a:off x="2535238" y="2808288"/>
            <a:ext cx="6608762" cy="74612"/>
          </a:xfrm>
          <a:prstGeom prst="rect">
            <a:avLst/>
          </a:prstGeom>
          <a:solidFill>
            <a:srgbClr val="2A8DBA"/>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50000"/>
              </a:spcAft>
              <a:defRPr/>
            </a:pPr>
            <a:endParaRPr lang="en-US" sz="2200" kern="0" dirty="0">
              <a:solidFill>
                <a:srgbClr val="000000"/>
              </a:solidFill>
              <a:latin typeface="Arial" charset="0"/>
            </a:endParaRPr>
          </a:p>
        </p:txBody>
      </p:sp>
      <p:pic>
        <p:nvPicPr>
          <p:cNvPr id="6" name="Picture 22" descr="abbott_bl_03"/>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299" y="876300"/>
            <a:ext cx="1905000" cy="15398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7" descr="Abt_wBL_2C_BLU3_RGB-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24173" y="6019800"/>
            <a:ext cx="1590675" cy="65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7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sual Content x 1b">
    <p:spTree>
      <p:nvGrpSpPr>
        <p:cNvPr id="1" name=""/>
        <p:cNvGrpSpPr/>
        <p:nvPr/>
      </p:nvGrpSpPr>
      <p:grpSpPr>
        <a:xfrm>
          <a:off x="0" y="0"/>
          <a:ext cx="0" cy="0"/>
          <a:chOff x="0" y="0"/>
          <a:chExt cx="0" cy="0"/>
        </a:xfrm>
      </p:grpSpPr>
      <p:sp>
        <p:nvSpPr>
          <p:cNvPr id="10" name="Text Placeholder 14"/>
          <p:cNvSpPr>
            <a:spLocks noGrp="1"/>
          </p:cNvSpPr>
          <p:nvPr>
            <p:ph type="body" sz="quarter" idx="25" hasCustomPrompt="1"/>
          </p:nvPr>
        </p:nvSpPr>
        <p:spPr>
          <a:xfrm>
            <a:off x="324005" y="1692000"/>
            <a:ext cx="8569170" cy="576000"/>
          </a:xfrm>
          <a:prstGeom prst="round2SameRect">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lIns="0" tIns="0" rIns="0" bIns="0" anchor="ctr" anchorCtr="0">
            <a:noAutofit/>
          </a:bodyPr>
          <a:lstStyle>
            <a:lvl1pPr marL="0" indent="0" algn="ctr">
              <a:spcBef>
                <a:spcPts val="0"/>
              </a:spcBef>
              <a:buNone/>
              <a:defRPr sz="1600" b="1" baseline="0">
                <a:solidFill>
                  <a:schemeClr val="bg1"/>
                </a:solidFill>
                <a:latin typeface="+mj-lt"/>
              </a:defRPr>
            </a:lvl1pPr>
            <a:lvl2pPr marL="0" indent="0" algn="ctr">
              <a:spcBef>
                <a:spcPts val="0"/>
              </a:spcBef>
              <a:buNone/>
              <a:defRPr sz="1400">
                <a:solidFill>
                  <a:schemeClr val="bg1"/>
                </a:solidFill>
                <a:latin typeface="+mj-lt"/>
              </a:defRPr>
            </a:lvl2pPr>
            <a:lvl3pPr marL="0" indent="0" algn="ctr">
              <a:spcBef>
                <a:spcPts val="0"/>
              </a:spcBef>
              <a:buNone/>
              <a:defRPr/>
            </a:lvl3pPr>
            <a:lvl4pPr marL="0" indent="0" algn="ctr">
              <a:spcBef>
                <a:spcPts val="0"/>
              </a:spcBef>
              <a:buNone/>
              <a:defRPr/>
            </a:lvl4pPr>
            <a:lvl5pPr marL="0" indent="0" algn="ctr">
              <a:spcBef>
                <a:spcPts val="0"/>
              </a:spcBef>
              <a:buNone/>
              <a:defRPr/>
            </a:lvl5pPr>
            <a:lvl6pPr algn="ctr">
              <a:spcBef>
                <a:spcPts val="0"/>
              </a:spcBef>
              <a:defRPr>
                <a:solidFill>
                  <a:schemeClr val="tx1"/>
                </a:solidFill>
              </a:defRPr>
            </a:lvl6pPr>
            <a:lvl7pPr marL="0" indent="0" algn="ctr">
              <a:spcBef>
                <a:spcPts val="0"/>
              </a:spcBef>
              <a:defRPr>
                <a:solidFill>
                  <a:schemeClr val="tx1"/>
                </a:solidFill>
              </a:defRPr>
            </a:lvl7pPr>
            <a:lvl8pPr marL="0" algn="ctr">
              <a:spcBef>
                <a:spcPts val="0"/>
              </a:spcBef>
              <a:defRPr>
                <a:solidFill>
                  <a:schemeClr val="tx1"/>
                </a:solidFill>
              </a:defRPr>
            </a:lvl8pPr>
            <a:lvl9pPr algn="ctr">
              <a:spcBef>
                <a:spcPts val="0"/>
              </a:spcBef>
              <a:defRPr>
                <a:solidFill>
                  <a:schemeClr val="tx1"/>
                </a:solidFill>
              </a:defRPr>
            </a:lvl9pPr>
          </a:lstStyle>
          <a:p>
            <a:pPr lvl="0"/>
            <a:r>
              <a:rPr lang="en-US" dirty="0" smtClean="0"/>
              <a:t>Click to edit Object Title</a:t>
            </a:r>
          </a:p>
          <a:p>
            <a:pPr lvl="1"/>
            <a:r>
              <a:rPr lang="en-US" dirty="0" smtClean="0"/>
              <a:t>Subtitle</a:t>
            </a:r>
          </a:p>
        </p:txBody>
      </p:sp>
      <p:sp>
        <p:nvSpPr>
          <p:cNvPr id="2" name="Rectangle 1"/>
          <p:cNvSpPr/>
          <p:nvPr userDrawn="1"/>
        </p:nvSpPr>
        <p:spPr bwMode="gray">
          <a:xfrm>
            <a:off x="323849" y="2277280"/>
            <a:ext cx="8569325" cy="3672000"/>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txBody>
          <a:bodyPr vert="horz" lIns="0" tIns="0" rIns="0" bIns="0" rtlCol="0" anchor="t" anchorCtr="0">
            <a:noAutofit/>
          </a:bodyPr>
          <a:lstStyle/>
          <a:p>
            <a:pPr algn="ctr">
              <a:buClr>
                <a:srgbClr val="AFBC36"/>
              </a:buClr>
              <a:buFont typeface="Arial" pitchFamily="34" charset="0"/>
              <a:buNone/>
            </a:pPr>
            <a:endParaRPr lang="en-US" b="1" dirty="0">
              <a:solidFill>
                <a:srgbClr val="FFFFFF"/>
              </a:solidFill>
            </a:endParaRPr>
          </a:p>
        </p:txBody>
      </p:sp>
      <p:sp>
        <p:nvSpPr>
          <p:cNvPr id="12" name="Title 11"/>
          <p:cNvSpPr>
            <a:spLocks noGrp="1"/>
          </p:cNvSpPr>
          <p:nvPr>
            <p:ph type="title" hasCustomPrompt="1"/>
          </p:nvPr>
        </p:nvSpPr>
        <p:spPr>
          <a:xfrm>
            <a:off x="323409" y="2"/>
            <a:ext cx="6768941" cy="541247"/>
          </a:xfrm>
        </p:spPr>
        <p:txBody>
          <a:bodyPr/>
          <a:lstStyle>
            <a:lvl1pPr>
              <a:defRPr baseline="0"/>
            </a:lvl1pPr>
          </a:lstStyle>
          <a:p>
            <a:r>
              <a:rPr lang="en-US" dirty="0" smtClean="0"/>
              <a:t>Visual Content x 1b Layout</a:t>
            </a:r>
            <a:endParaRPr lang="en-US" dirty="0"/>
          </a:p>
        </p:txBody>
      </p:sp>
      <p:sp>
        <p:nvSpPr>
          <p:cNvPr id="11" name="Text Placeholder 8"/>
          <p:cNvSpPr>
            <a:spLocks noGrp="1"/>
          </p:cNvSpPr>
          <p:nvPr>
            <p:ph type="body" sz="quarter" idx="12" hasCustomPrompt="1"/>
          </p:nvPr>
        </p:nvSpPr>
        <p:spPr>
          <a:xfrm>
            <a:off x="323965" y="764710"/>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19" name="Text Placeholder 1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4"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
        <p:nvSpPr>
          <p:cNvPr id="15" name="Content Placeholder 3"/>
          <p:cNvSpPr>
            <a:spLocks noGrp="1"/>
          </p:cNvSpPr>
          <p:nvPr>
            <p:ph sz="quarter" idx="56" hasCustomPrompt="1"/>
          </p:nvPr>
        </p:nvSpPr>
        <p:spPr bwMode="ltGray">
          <a:xfrm>
            <a:off x="395528" y="4941168"/>
            <a:ext cx="8424944" cy="935984"/>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
        <p:nvSpPr>
          <p:cNvPr id="4" name="Content Placeholder 3"/>
          <p:cNvSpPr>
            <a:spLocks noGrp="1"/>
          </p:cNvSpPr>
          <p:nvPr>
            <p:ph sz="quarter" idx="57"/>
          </p:nvPr>
        </p:nvSpPr>
        <p:spPr>
          <a:xfrm>
            <a:off x="396511" y="2349210"/>
            <a:ext cx="8424000" cy="2592000"/>
          </a:xfrm>
          <a:solidFill>
            <a:schemeClr val="bg1"/>
          </a:solidFill>
          <a:ln>
            <a:solidFill>
              <a:schemeClr val="accent1"/>
            </a:solid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59223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sual Content x 2">
    <p:spTree>
      <p:nvGrpSpPr>
        <p:cNvPr id="1" name=""/>
        <p:cNvGrpSpPr/>
        <p:nvPr/>
      </p:nvGrpSpPr>
      <p:grpSpPr>
        <a:xfrm>
          <a:off x="0" y="0"/>
          <a:ext cx="0" cy="0"/>
          <a:chOff x="0" y="0"/>
          <a:chExt cx="0" cy="0"/>
        </a:xfrm>
      </p:grpSpPr>
      <p:sp>
        <p:nvSpPr>
          <p:cNvPr id="27" name="Text Placeholder 14"/>
          <p:cNvSpPr>
            <a:spLocks noGrp="1"/>
          </p:cNvSpPr>
          <p:nvPr>
            <p:ph type="body" sz="quarter" idx="25" hasCustomPrompt="1"/>
          </p:nvPr>
        </p:nvSpPr>
        <p:spPr>
          <a:xfrm>
            <a:off x="323528" y="1692000"/>
            <a:ext cx="4176000" cy="576000"/>
          </a:xfrm>
          <a:prstGeom prst="round2SameRect">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vl2pPr marL="0" indent="0" algn="ctr" defTabSz="914400" rtl="0" eaLnBrk="1" latinLnBrk="0" hangingPunct="1">
              <a:spcBef>
                <a:spcPts val="0"/>
              </a:spcBef>
              <a:buNone/>
              <a:defRPr lang="en-US" sz="1400" b="0" kern="1200" baseline="0" dirty="0" smtClean="0">
                <a:solidFill>
                  <a:schemeClr val="bg1"/>
                </a:solidFill>
                <a:latin typeface="+mj-lt"/>
                <a:ea typeface="+mn-ea"/>
                <a:cs typeface="+mn-cs"/>
              </a:defRPr>
            </a:lvl2pPr>
          </a:lstStyle>
          <a:p>
            <a:pPr marL="0" lvl="0" indent="0" algn="ctr">
              <a:spcBef>
                <a:spcPts val="0"/>
              </a:spcBef>
              <a:buNone/>
            </a:pPr>
            <a:r>
              <a:rPr lang="en-US" dirty="0" smtClean="0"/>
              <a:t>Click to edit Object Title</a:t>
            </a:r>
          </a:p>
          <a:p>
            <a:pPr marL="0" lvl="1" indent="0" algn="ctr">
              <a:spcBef>
                <a:spcPts val="0"/>
              </a:spcBef>
              <a:buNone/>
            </a:pPr>
            <a:r>
              <a:rPr lang="en-US" dirty="0" smtClean="0"/>
              <a:t>Subtitle</a:t>
            </a:r>
          </a:p>
        </p:txBody>
      </p:sp>
      <p:sp>
        <p:nvSpPr>
          <p:cNvPr id="29" name="Text Placeholder 14"/>
          <p:cNvSpPr>
            <a:spLocks noGrp="1"/>
          </p:cNvSpPr>
          <p:nvPr>
            <p:ph type="body" sz="quarter" idx="42" hasCustomPrompt="1"/>
          </p:nvPr>
        </p:nvSpPr>
        <p:spPr>
          <a:xfrm>
            <a:off x="4716480" y="1692000"/>
            <a:ext cx="4176000" cy="576000"/>
          </a:xfrm>
          <a:prstGeom prst="round2SameRect">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vl2pPr marL="0" indent="0" algn="ctr" defTabSz="914400" rtl="0" eaLnBrk="1" latinLnBrk="0" hangingPunct="1">
              <a:spcBef>
                <a:spcPts val="0"/>
              </a:spcBef>
              <a:buNone/>
              <a:defRPr lang="en-US" sz="1400" b="0" kern="1200" baseline="0" dirty="0" smtClean="0">
                <a:solidFill>
                  <a:schemeClr val="bg1"/>
                </a:solidFill>
                <a:latin typeface="+mj-lt"/>
                <a:ea typeface="+mn-ea"/>
                <a:cs typeface="+mn-cs"/>
              </a:defRPr>
            </a:lvl2pPr>
          </a:lstStyle>
          <a:p>
            <a:pPr marL="0" lvl="0" indent="0" algn="ctr">
              <a:spcBef>
                <a:spcPts val="0"/>
              </a:spcBef>
              <a:buNone/>
            </a:pPr>
            <a:r>
              <a:rPr lang="en-US" dirty="0" smtClean="0"/>
              <a:t>Click to edit Object Title</a:t>
            </a:r>
          </a:p>
          <a:p>
            <a:pPr marL="0" lvl="1" indent="0" algn="ctr">
              <a:spcBef>
                <a:spcPts val="0"/>
              </a:spcBef>
              <a:buNone/>
            </a:pPr>
            <a:r>
              <a:rPr lang="en-US" dirty="0" smtClean="0"/>
              <a:t>Subtitle</a:t>
            </a:r>
          </a:p>
        </p:txBody>
      </p:sp>
      <p:sp>
        <p:nvSpPr>
          <p:cNvPr id="15" name="Rechteck 7"/>
          <p:cNvSpPr/>
          <p:nvPr userDrawn="1"/>
        </p:nvSpPr>
        <p:spPr bwMode="gray">
          <a:xfrm>
            <a:off x="323528" y="2276832"/>
            <a:ext cx="4176000" cy="3673118"/>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3" name="Rechteck 7"/>
          <p:cNvSpPr/>
          <p:nvPr userDrawn="1"/>
        </p:nvSpPr>
        <p:spPr bwMode="gray">
          <a:xfrm>
            <a:off x="4716480" y="2276212"/>
            <a:ext cx="4176000" cy="3673118"/>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2" name="Title 11"/>
          <p:cNvSpPr>
            <a:spLocks noGrp="1"/>
          </p:cNvSpPr>
          <p:nvPr>
            <p:ph type="title" hasCustomPrompt="1"/>
          </p:nvPr>
        </p:nvSpPr>
        <p:spPr/>
        <p:txBody>
          <a:bodyPr/>
          <a:lstStyle>
            <a:lvl1pPr>
              <a:defRPr baseline="0"/>
            </a:lvl1pPr>
          </a:lstStyle>
          <a:p>
            <a:r>
              <a:rPr lang="en-US" dirty="0" smtClean="0"/>
              <a:t>Visual Content x 2 Layout</a:t>
            </a:r>
            <a:endParaRPr lang="en-US" dirty="0"/>
          </a:p>
        </p:txBody>
      </p:sp>
      <p:sp>
        <p:nvSpPr>
          <p:cNvPr id="11" name="Text Placeholder 8"/>
          <p:cNvSpPr>
            <a:spLocks noGrp="1"/>
          </p:cNvSpPr>
          <p:nvPr>
            <p:ph type="body" sz="quarter" idx="12" hasCustomPrompt="1"/>
          </p:nvPr>
        </p:nvSpPr>
        <p:spPr>
          <a:xfrm>
            <a:off x="323965" y="760518"/>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28" name="Content Placeholder 3"/>
          <p:cNvSpPr>
            <a:spLocks noGrp="1"/>
          </p:cNvSpPr>
          <p:nvPr>
            <p:ph sz="quarter" idx="41" hasCustomPrompt="1"/>
          </p:nvPr>
        </p:nvSpPr>
        <p:spPr bwMode="ltGray">
          <a:xfrm>
            <a:off x="395520" y="2349152"/>
            <a:ext cx="4032000" cy="2448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1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4"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
        <p:nvSpPr>
          <p:cNvPr id="16" name="Content Placeholder 3"/>
          <p:cNvSpPr>
            <a:spLocks noGrp="1"/>
          </p:cNvSpPr>
          <p:nvPr>
            <p:ph sz="quarter" idx="56" hasCustomPrompt="1"/>
          </p:nvPr>
        </p:nvSpPr>
        <p:spPr bwMode="ltGray">
          <a:xfrm>
            <a:off x="4788480" y="2348880"/>
            <a:ext cx="4032000" cy="2448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3"/>
          <p:cNvSpPr>
            <a:spLocks noGrp="1"/>
          </p:cNvSpPr>
          <p:nvPr>
            <p:ph sz="quarter" idx="57" hasCustomPrompt="1"/>
          </p:nvPr>
        </p:nvSpPr>
        <p:spPr bwMode="ltGray">
          <a:xfrm>
            <a:off x="395528" y="4797152"/>
            <a:ext cx="4032000" cy="1080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
        <p:nvSpPr>
          <p:cNvPr id="18" name="Content Placeholder 3"/>
          <p:cNvSpPr>
            <a:spLocks noGrp="1"/>
          </p:cNvSpPr>
          <p:nvPr>
            <p:ph sz="quarter" idx="58" hasCustomPrompt="1"/>
          </p:nvPr>
        </p:nvSpPr>
        <p:spPr bwMode="ltGray">
          <a:xfrm>
            <a:off x="4788480" y="4797152"/>
            <a:ext cx="4032000" cy="1080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Tree>
    <p:extLst>
      <p:ext uri="{BB962C8B-B14F-4D97-AF65-F5344CB8AC3E}">
        <p14:creationId xmlns:p14="http://schemas.microsoft.com/office/powerpoint/2010/main" val="10868938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sual Content x 3a">
    <p:spTree>
      <p:nvGrpSpPr>
        <p:cNvPr id="1" name=""/>
        <p:cNvGrpSpPr/>
        <p:nvPr/>
      </p:nvGrpSpPr>
      <p:grpSpPr>
        <a:xfrm>
          <a:off x="0" y="0"/>
          <a:ext cx="0" cy="0"/>
          <a:chOff x="0" y="0"/>
          <a:chExt cx="0" cy="0"/>
        </a:xfrm>
      </p:grpSpPr>
      <p:sp>
        <p:nvSpPr>
          <p:cNvPr id="31" name="Text Placeholder 14"/>
          <p:cNvSpPr>
            <a:spLocks noGrp="1"/>
          </p:cNvSpPr>
          <p:nvPr>
            <p:ph type="body" sz="quarter" idx="51" hasCustomPrompt="1"/>
          </p:nvPr>
        </p:nvSpPr>
        <p:spPr>
          <a:xfrm>
            <a:off x="4716480" y="1700213"/>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23" name="Text Placeholder 14"/>
          <p:cNvSpPr>
            <a:spLocks noGrp="1"/>
          </p:cNvSpPr>
          <p:nvPr>
            <p:ph type="body" sz="quarter" idx="25" hasCustomPrompt="1"/>
          </p:nvPr>
        </p:nvSpPr>
        <p:spPr>
          <a:xfrm>
            <a:off x="323850" y="1692000"/>
            <a:ext cx="4176000" cy="360000"/>
          </a:xfrm>
          <a:prstGeom prst="round2SameRect">
            <a:avLst>
              <a:gd name="adj1" fmla="val 15072"/>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vl2pPr marL="0" indent="0" algn="ctr" defTabSz="914400" rtl="0" eaLnBrk="1" latinLnBrk="0" hangingPunct="1">
              <a:spcBef>
                <a:spcPts val="0"/>
              </a:spcBef>
              <a:buNone/>
              <a:defRPr lang="en-US" sz="1400" b="0" kern="1200" baseline="0" dirty="0" smtClean="0">
                <a:solidFill>
                  <a:schemeClr val="bg1"/>
                </a:solidFill>
                <a:latin typeface="+mj-lt"/>
                <a:ea typeface="+mn-ea"/>
                <a:cs typeface="+mn-cs"/>
              </a:defRPr>
            </a:lvl2pPr>
          </a:lstStyle>
          <a:p>
            <a:pPr marL="0" lvl="0" indent="0" algn="ctr">
              <a:spcBef>
                <a:spcPts val="0"/>
              </a:spcBef>
              <a:buNone/>
            </a:pPr>
            <a:r>
              <a:rPr lang="en-US" dirty="0" smtClean="0"/>
              <a:t>Click to edit Object Title</a:t>
            </a:r>
          </a:p>
        </p:txBody>
      </p:sp>
      <p:sp>
        <p:nvSpPr>
          <p:cNvPr id="26" name="Text Placeholder 14"/>
          <p:cNvSpPr>
            <a:spLocks noGrp="1"/>
          </p:cNvSpPr>
          <p:nvPr>
            <p:ph type="body" sz="quarter" idx="46" hasCustomPrompt="1"/>
          </p:nvPr>
        </p:nvSpPr>
        <p:spPr>
          <a:xfrm>
            <a:off x="4716480" y="3933096"/>
            <a:ext cx="4176000" cy="360000"/>
          </a:xfrm>
          <a:prstGeom prst="round2SameRect">
            <a:avLst>
              <a:gd name="adj1" fmla="val 18472"/>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16" name="Rechteck 7"/>
          <p:cNvSpPr/>
          <p:nvPr userDrawn="1"/>
        </p:nvSpPr>
        <p:spPr bwMode="gray">
          <a:xfrm>
            <a:off x="4717175" y="4293096"/>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5" name="Rechteck 7"/>
          <p:cNvSpPr/>
          <p:nvPr userDrawn="1"/>
        </p:nvSpPr>
        <p:spPr bwMode="gray">
          <a:xfrm>
            <a:off x="4717175" y="2060848"/>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3" name="Rechteck 7"/>
          <p:cNvSpPr/>
          <p:nvPr userDrawn="1"/>
        </p:nvSpPr>
        <p:spPr bwMode="gray">
          <a:xfrm>
            <a:off x="323528" y="2060848"/>
            <a:ext cx="4176000" cy="3889102"/>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2" name="Title 11"/>
          <p:cNvSpPr>
            <a:spLocks noGrp="1"/>
          </p:cNvSpPr>
          <p:nvPr>
            <p:ph type="title" hasCustomPrompt="1"/>
          </p:nvPr>
        </p:nvSpPr>
        <p:spPr/>
        <p:txBody>
          <a:bodyPr/>
          <a:lstStyle>
            <a:lvl1pPr>
              <a:defRPr baseline="0"/>
            </a:lvl1pPr>
          </a:lstStyle>
          <a:p>
            <a:r>
              <a:rPr lang="en-US" dirty="0" smtClean="0"/>
              <a:t>Visual Content x 3a Layout</a:t>
            </a:r>
            <a:endParaRPr lang="en-US" dirty="0"/>
          </a:p>
        </p:txBody>
      </p:sp>
      <p:sp>
        <p:nvSpPr>
          <p:cNvPr id="11" name="Text Placeholder 8"/>
          <p:cNvSpPr>
            <a:spLocks noGrp="1"/>
          </p:cNvSpPr>
          <p:nvPr>
            <p:ph type="body" sz="quarter" idx="12" hasCustomPrompt="1"/>
          </p:nvPr>
        </p:nvSpPr>
        <p:spPr>
          <a:xfrm>
            <a:off x="323965" y="764710"/>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33" name="Text Placeholder 1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4"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
        <p:nvSpPr>
          <p:cNvPr id="17" name="Content Placeholder 3"/>
          <p:cNvSpPr>
            <a:spLocks noGrp="1"/>
          </p:cNvSpPr>
          <p:nvPr>
            <p:ph sz="quarter" idx="41" hasCustomPrompt="1"/>
          </p:nvPr>
        </p:nvSpPr>
        <p:spPr bwMode="ltGray">
          <a:xfrm>
            <a:off x="395528" y="2132856"/>
            <a:ext cx="4032000" cy="2664296"/>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3"/>
          <p:cNvSpPr>
            <a:spLocks noGrp="1"/>
          </p:cNvSpPr>
          <p:nvPr>
            <p:ph sz="quarter" idx="56" hasCustomPrompt="1"/>
          </p:nvPr>
        </p:nvSpPr>
        <p:spPr bwMode="ltGray">
          <a:xfrm>
            <a:off x="395528" y="4797152"/>
            <a:ext cx="4032000" cy="1080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
        <p:nvSpPr>
          <p:cNvPr id="19" name="Content Placeholder 3"/>
          <p:cNvSpPr>
            <a:spLocks noGrp="1"/>
          </p:cNvSpPr>
          <p:nvPr>
            <p:ph sz="quarter" idx="57" hasCustomPrompt="1"/>
          </p:nvPr>
        </p:nvSpPr>
        <p:spPr bwMode="ltGray">
          <a:xfrm>
            <a:off x="4789175" y="4365104"/>
            <a:ext cx="4032000" cy="1512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
        <p:nvSpPr>
          <p:cNvPr id="20" name="Content Placeholder 3"/>
          <p:cNvSpPr>
            <a:spLocks noGrp="1"/>
          </p:cNvSpPr>
          <p:nvPr>
            <p:ph sz="quarter" idx="58" hasCustomPrompt="1"/>
          </p:nvPr>
        </p:nvSpPr>
        <p:spPr bwMode="ltGray">
          <a:xfrm>
            <a:off x="4789175" y="2132940"/>
            <a:ext cx="4032000" cy="1512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Tree>
    <p:extLst>
      <p:ext uri="{BB962C8B-B14F-4D97-AF65-F5344CB8AC3E}">
        <p14:creationId xmlns:p14="http://schemas.microsoft.com/office/powerpoint/2010/main" val="11828375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al Content x 3b">
    <p:spTree>
      <p:nvGrpSpPr>
        <p:cNvPr id="1" name=""/>
        <p:cNvGrpSpPr/>
        <p:nvPr/>
      </p:nvGrpSpPr>
      <p:grpSpPr>
        <a:xfrm>
          <a:off x="0" y="0"/>
          <a:ext cx="0" cy="0"/>
          <a:chOff x="0" y="0"/>
          <a:chExt cx="0" cy="0"/>
        </a:xfrm>
      </p:grpSpPr>
      <p:sp>
        <p:nvSpPr>
          <p:cNvPr id="21" name="Text Placeholder 14"/>
          <p:cNvSpPr>
            <a:spLocks noGrp="1"/>
          </p:cNvSpPr>
          <p:nvPr>
            <p:ph type="body" sz="quarter" idx="51" hasCustomPrompt="1"/>
          </p:nvPr>
        </p:nvSpPr>
        <p:spPr>
          <a:xfrm>
            <a:off x="4717175" y="1688584"/>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22" name="Text Placeholder 14"/>
          <p:cNvSpPr>
            <a:spLocks noGrp="1"/>
          </p:cNvSpPr>
          <p:nvPr>
            <p:ph type="body" sz="quarter" idx="57" hasCustomPrompt="1"/>
          </p:nvPr>
        </p:nvSpPr>
        <p:spPr>
          <a:xfrm>
            <a:off x="323850" y="1700213"/>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24" name="Text Placeholder 14"/>
          <p:cNvSpPr>
            <a:spLocks noGrp="1"/>
          </p:cNvSpPr>
          <p:nvPr>
            <p:ph type="body" sz="quarter" idx="58" hasCustomPrompt="1"/>
          </p:nvPr>
        </p:nvSpPr>
        <p:spPr>
          <a:xfrm>
            <a:off x="323849" y="3923610"/>
            <a:ext cx="8568612"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17" name="Rechteck 7"/>
          <p:cNvSpPr/>
          <p:nvPr userDrawn="1"/>
        </p:nvSpPr>
        <p:spPr bwMode="gray">
          <a:xfrm>
            <a:off x="323849" y="4283610"/>
            <a:ext cx="8568612"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5" name="Rechteck 7"/>
          <p:cNvSpPr/>
          <p:nvPr userDrawn="1"/>
        </p:nvSpPr>
        <p:spPr bwMode="gray">
          <a:xfrm>
            <a:off x="323850" y="2062791"/>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3" name="Rechteck 7"/>
          <p:cNvSpPr/>
          <p:nvPr userDrawn="1"/>
        </p:nvSpPr>
        <p:spPr bwMode="gray">
          <a:xfrm>
            <a:off x="4717175" y="2060848"/>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2" name="Title 11"/>
          <p:cNvSpPr>
            <a:spLocks noGrp="1"/>
          </p:cNvSpPr>
          <p:nvPr>
            <p:ph type="title" hasCustomPrompt="1"/>
          </p:nvPr>
        </p:nvSpPr>
        <p:spPr>
          <a:xfrm>
            <a:off x="323409" y="2"/>
            <a:ext cx="8568000" cy="541247"/>
          </a:xfrm>
        </p:spPr>
        <p:txBody>
          <a:bodyPr/>
          <a:lstStyle>
            <a:lvl1pPr>
              <a:defRPr baseline="0"/>
            </a:lvl1pPr>
          </a:lstStyle>
          <a:p>
            <a:r>
              <a:rPr lang="en-US" dirty="0" smtClean="0"/>
              <a:t>Visual Content x 3b Layout</a:t>
            </a:r>
            <a:endParaRPr lang="en-US" dirty="0"/>
          </a:p>
        </p:txBody>
      </p:sp>
      <p:sp>
        <p:nvSpPr>
          <p:cNvPr id="11" name="Text Placeholder 1"/>
          <p:cNvSpPr>
            <a:spLocks noGrp="1"/>
          </p:cNvSpPr>
          <p:nvPr>
            <p:ph type="body" sz="quarter" idx="12" hasCustomPrompt="1"/>
          </p:nvPr>
        </p:nvSpPr>
        <p:spPr>
          <a:xfrm>
            <a:off x="323965" y="764710"/>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29" name="Content Placeholder 3"/>
          <p:cNvSpPr>
            <a:spLocks noGrp="1"/>
          </p:cNvSpPr>
          <p:nvPr>
            <p:ph sz="quarter" idx="38" hasCustomPrompt="1"/>
          </p:nvPr>
        </p:nvSpPr>
        <p:spPr bwMode="ltGray">
          <a:xfrm>
            <a:off x="395990" y="4365104"/>
            <a:ext cx="8424600" cy="1512168"/>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60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6"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
        <p:nvSpPr>
          <p:cNvPr id="18" name="Content Placeholder 7"/>
          <p:cNvSpPr>
            <a:spLocks noGrp="1"/>
          </p:cNvSpPr>
          <p:nvPr>
            <p:ph sz="quarter" idx="50" hasCustomPrompt="1"/>
          </p:nvPr>
        </p:nvSpPr>
        <p:spPr bwMode="ltGray">
          <a:xfrm>
            <a:off x="4789175" y="2134883"/>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7"/>
          <p:cNvSpPr>
            <a:spLocks noGrp="1"/>
          </p:cNvSpPr>
          <p:nvPr>
            <p:ph sz="quarter" idx="56" hasCustomPrompt="1"/>
          </p:nvPr>
        </p:nvSpPr>
        <p:spPr bwMode="ltGray">
          <a:xfrm>
            <a:off x="395850" y="2132940"/>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8167395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al Content x 4">
    <p:spTree>
      <p:nvGrpSpPr>
        <p:cNvPr id="1" name=""/>
        <p:cNvGrpSpPr/>
        <p:nvPr/>
      </p:nvGrpSpPr>
      <p:grpSpPr>
        <a:xfrm>
          <a:off x="0" y="0"/>
          <a:ext cx="0" cy="0"/>
          <a:chOff x="0" y="0"/>
          <a:chExt cx="0" cy="0"/>
        </a:xfrm>
      </p:grpSpPr>
      <p:sp>
        <p:nvSpPr>
          <p:cNvPr id="28" name="Text Placeholder 14"/>
          <p:cNvSpPr>
            <a:spLocks noGrp="1"/>
          </p:cNvSpPr>
          <p:nvPr>
            <p:ph type="body" sz="quarter" idx="59" hasCustomPrompt="1"/>
          </p:nvPr>
        </p:nvSpPr>
        <p:spPr>
          <a:xfrm>
            <a:off x="311236" y="1700213"/>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30" name="Text Placeholder 14"/>
          <p:cNvSpPr>
            <a:spLocks noGrp="1"/>
          </p:cNvSpPr>
          <p:nvPr>
            <p:ph type="body" sz="quarter" idx="60" hasCustomPrompt="1"/>
          </p:nvPr>
        </p:nvSpPr>
        <p:spPr>
          <a:xfrm>
            <a:off x="323850" y="3933096"/>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35" name="Text Placeholder 14"/>
          <p:cNvSpPr>
            <a:spLocks noGrp="1"/>
          </p:cNvSpPr>
          <p:nvPr>
            <p:ph type="body" sz="quarter" idx="61" hasCustomPrompt="1"/>
          </p:nvPr>
        </p:nvSpPr>
        <p:spPr>
          <a:xfrm>
            <a:off x="4717175" y="3933096"/>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36" name="Text Placeholder 14"/>
          <p:cNvSpPr>
            <a:spLocks noGrp="1"/>
          </p:cNvSpPr>
          <p:nvPr>
            <p:ph type="body" sz="quarter" idx="51" hasCustomPrompt="1"/>
          </p:nvPr>
        </p:nvSpPr>
        <p:spPr>
          <a:xfrm>
            <a:off x="4717175" y="1688584"/>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15" name="Rechteck 7"/>
          <p:cNvSpPr/>
          <p:nvPr userDrawn="1"/>
        </p:nvSpPr>
        <p:spPr bwMode="gray">
          <a:xfrm>
            <a:off x="4717175" y="2060848"/>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7" name="Rechteck 7"/>
          <p:cNvSpPr/>
          <p:nvPr userDrawn="1"/>
        </p:nvSpPr>
        <p:spPr bwMode="gray">
          <a:xfrm>
            <a:off x="4717175" y="4293766"/>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8" name="Rechteck 7"/>
          <p:cNvSpPr/>
          <p:nvPr userDrawn="1"/>
        </p:nvSpPr>
        <p:spPr bwMode="gray">
          <a:xfrm>
            <a:off x="323850" y="4293766"/>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20" name="Rechteck 7"/>
          <p:cNvSpPr/>
          <p:nvPr userDrawn="1"/>
        </p:nvSpPr>
        <p:spPr bwMode="gray">
          <a:xfrm>
            <a:off x="311236" y="2060848"/>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2" name="Title 11"/>
          <p:cNvSpPr>
            <a:spLocks noGrp="1"/>
          </p:cNvSpPr>
          <p:nvPr>
            <p:ph type="title" hasCustomPrompt="1"/>
          </p:nvPr>
        </p:nvSpPr>
        <p:spPr>
          <a:xfrm>
            <a:off x="323409" y="2"/>
            <a:ext cx="8568000" cy="541247"/>
          </a:xfrm>
        </p:spPr>
        <p:txBody>
          <a:bodyPr/>
          <a:lstStyle>
            <a:lvl1pPr>
              <a:defRPr baseline="0"/>
            </a:lvl1pPr>
          </a:lstStyle>
          <a:p>
            <a:r>
              <a:rPr lang="en-US" dirty="0" smtClean="0"/>
              <a:t>Visual Content x 4 Layout</a:t>
            </a:r>
            <a:endParaRPr lang="en-US" dirty="0"/>
          </a:p>
        </p:txBody>
      </p:sp>
      <p:sp>
        <p:nvSpPr>
          <p:cNvPr id="11" name="Text Placeholder 1"/>
          <p:cNvSpPr>
            <a:spLocks noGrp="1"/>
          </p:cNvSpPr>
          <p:nvPr>
            <p:ph type="body" sz="quarter" idx="12" hasCustomPrompt="1"/>
          </p:nvPr>
        </p:nvSpPr>
        <p:spPr>
          <a:xfrm>
            <a:off x="323965" y="764710"/>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19" name="Text Placeholder 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6"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
        <p:nvSpPr>
          <p:cNvPr id="21" name="Content Placeholder 7"/>
          <p:cNvSpPr>
            <a:spLocks noGrp="1"/>
          </p:cNvSpPr>
          <p:nvPr>
            <p:ph sz="quarter" idx="50" hasCustomPrompt="1"/>
          </p:nvPr>
        </p:nvSpPr>
        <p:spPr bwMode="ltGray">
          <a:xfrm>
            <a:off x="4788024" y="2132940"/>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7"/>
          <p:cNvSpPr>
            <a:spLocks noGrp="1"/>
          </p:cNvSpPr>
          <p:nvPr>
            <p:ph sz="quarter" idx="56" hasCustomPrompt="1"/>
          </p:nvPr>
        </p:nvSpPr>
        <p:spPr bwMode="ltGray">
          <a:xfrm>
            <a:off x="395850" y="2132940"/>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7"/>
          <p:cNvSpPr>
            <a:spLocks noGrp="1"/>
          </p:cNvSpPr>
          <p:nvPr>
            <p:ph sz="quarter" idx="57" hasCustomPrompt="1"/>
          </p:nvPr>
        </p:nvSpPr>
        <p:spPr bwMode="ltGray">
          <a:xfrm>
            <a:off x="4789175" y="4365858"/>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7"/>
          <p:cNvSpPr>
            <a:spLocks noGrp="1"/>
          </p:cNvSpPr>
          <p:nvPr>
            <p:ph sz="quarter" idx="58" hasCustomPrompt="1"/>
          </p:nvPr>
        </p:nvSpPr>
        <p:spPr bwMode="ltGray">
          <a:xfrm>
            <a:off x="395850" y="4365858"/>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845713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go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Logo with Text</a:t>
            </a:r>
            <a:endParaRPr lang="en-US" dirty="0"/>
          </a:p>
        </p:txBody>
      </p:sp>
      <p:sp>
        <p:nvSpPr>
          <p:cNvPr id="3" name="Content Placeholder 2"/>
          <p:cNvSpPr>
            <a:spLocks noGrp="1"/>
          </p:cNvSpPr>
          <p:nvPr>
            <p:ph idx="1" hasCustomPrompt="1"/>
          </p:nvPr>
        </p:nvSpPr>
        <p:spPr>
          <a:xfrm>
            <a:off x="323849" y="1700213"/>
            <a:ext cx="8569325" cy="4249737"/>
          </a:xfrm>
        </p:spPr>
        <p:txBody>
          <a:bodyPr/>
          <a:lstStyle/>
          <a:p>
            <a:pPr lvl="0"/>
            <a:r>
              <a:rPr lang="en-US" dirty="0" smtClean="0"/>
              <a:t>18pt Calibri font, custom bullet, 12pt before paragraph, single line spacing</a:t>
            </a:r>
          </a:p>
          <a:p>
            <a:pPr lvl="1"/>
            <a:r>
              <a:rPr lang="en-US" dirty="0" smtClean="0"/>
              <a:t>18pt Calibri font, custom bullet, 6pt before paragraph, single line spacing</a:t>
            </a:r>
          </a:p>
          <a:p>
            <a:pPr lvl="2"/>
            <a:r>
              <a:rPr lang="en-US" dirty="0" smtClean="0"/>
              <a:t>18pt Calibri font, custom bullet, 6pt before paragraph, single line spacing</a:t>
            </a:r>
          </a:p>
          <a:p>
            <a:pPr lvl="3"/>
            <a:r>
              <a:rPr lang="en-US" dirty="0" smtClean="0"/>
              <a:t>18pt Calibri font, custom bullet, 6pt before paragraph, single line spacing</a:t>
            </a:r>
          </a:p>
          <a:p>
            <a:pPr lvl="4"/>
            <a:r>
              <a:rPr lang="en-US" dirty="0" smtClean="0"/>
              <a:t>18pt Calibri font, custom bullet, 6pt before paragraph, single line spacing</a:t>
            </a:r>
          </a:p>
        </p:txBody>
      </p:sp>
      <p:sp>
        <p:nvSpPr>
          <p:cNvPr id="9" name="Text Placeholder 8"/>
          <p:cNvSpPr>
            <a:spLocks noGrp="1"/>
          </p:cNvSpPr>
          <p:nvPr>
            <p:ph type="body" sz="quarter" idx="10" hasCustomPrompt="1"/>
          </p:nvPr>
        </p:nvSpPr>
        <p:spPr>
          <a:xfrm>
            <a:off x="323850" y="764110"/>
            <a:ext cx="6768000" cy="936650"/>
          </a:xfrm>
        </p:spPr>
        <p:txBody>
          <a:bodyPr>
            <a:noAutofit/>
          </a:bodyPr>
          <a:lstStyle>
            <a:lvl1pPr marL="0" indent="0">
              <a:spcBef>
                <a:spcPts val="600"/>
              </a:spcBef>
              <a:buFontTx/>
              <a:buNone/>
              <a:defRPr sz="1600" i="1">
                <a:latin typeface="Arial" panose="020B0604020202020204" pitchFamily="34" charset="0"/>
                <a:cs typeface="Arial" panose="020B0604020202020204" pitchFamily="34" charset="0"/>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
        <p:nvSpPr>
          <p:cNvPr id="11" name="Text Placeholder 10"/>
          <p:cNvSpPr>
            <a:spLocks noGrp="1"/>
          </p:cNvSpPr>
          <p:nvPr>
            <p:ph type="body" sz="quarter" idx="11" hasCustomPrompt="1"/>
          </p:nvPr>
        </p:nvSpPr>
        <p:spPr>
          <a:xfrm>
            <a:off x="323850" y="6226062"/>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5" name="Picture Placeholder 4"/>
          <p:cNvSpPr>
            <a:spLocks noGrp="1"/>
          </p:cNvSpPr>
          <p:nvPr>
            <p:ph type="pic" sz="quarter" idx="12" hasCustomPrompt="1"/>
          </p:nvPr>
        </p:nvSpPr>
        <p:spPr>
          <a:xfrm>
            <a:off x="7235825" y="692150"/>
            <a:ext cx="1657350" cy="936625"/>
          </a:xfrm>
        </p:spPr>
        <p:txBody>
          <a:bodyPr anchor="ctr"/>
          <a:lstStyle>
            <a:lvl1pPr marL="0" indent="0" algn="ctr">
              <a:buNone/>
              <a:defRPr baseline="0"/>
            </a:lvl1pPr>
          </a:lstStyle>
          <a:p>
            <a:r>
              <a:rPr lang="en-US" dirty="0" smtClean="0"/>
              <a:t>Click to add Customer Logo</a:t>
            </a:r>
            <a:endParaRPr lang="en-US" dirty="0"/>
          </a:p>
        </p:txBody>
      </p:sp>
      <p:sp>
        <p:nvSpPr>
          <p:cNvPr id="7" name="Content Placeholder 4"/>
          <p:cNvSpPr>
            <a:spLocks noGrp="1"/>
          </p:cNvSpPr>
          <p:nvPr>
            <p:ph sz="quarter" idx="26" hasCustomPrompt="1"/>
          </p:nvPr>
        </p:nvSpPr>
        <p:spPr>
          <a:xfrm>
            <a:off x="7093175" y="0"/>
            <a:ext cx="1800000" cy="540000"/>
          </a:xfrm>
        </p:spPr>
        <p:txBody>
          <a:bodyPr anchor="ctr">
            <a:no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Tree>
    <p:extLst>
      <p:ext uri="{BB962C8B-B14F-4D97-AF65-F5344CB8AC3E}">
        <p14:creationId xmlns:p14="http://schemas.microsoft.com/office/powerpoint/2010/main" val="18961533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with Visu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Logo with Visual</a:t>
            </a:r>
            <a:endParaRPr lang="en-US" dirty="0"/>
          </a:p>
        </p:txBody>
      </p:sp>
      <p:sp>
        <p:nvSpPr>
          <p:cNvPr id="9" name="Text Placeholder 8"/>
          <p:cNvSpPr>
            <a:spLocks noGrp="1"/>
          </p:cNvSpPr>
          <p:nvPr>
            <p:ph type="body" sz="quarter" idx="10" hasCustomPrompt="1"/>
          </p:nvPr>
        </p:nvSpPr>
        <p:spPr>
          <a:xfrm>
            <a:off x="323850" y="764110"/>
            <a:ext cx="6768000" cy="936650"/>
          </a:xfrm>
        </p:spPr>
        <p:txBody>
          <a:bodyPr>
            <a:noAutofit/>
          </a:bodyPr>
          <a:lstStyle>
            <a:lvl1pPr marL="0" indent="0">
              <a:spcBef>
                <a:spcPts val="600"/>
              </a:spcBef>
              <a:buFontTx/>
              <a:buNone/>
              <a:defRPr sz="1600" i="1">
                <a:latin typeface="+mj-lt"/>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
        <p:nvSpPr>
          <p:cNvPr id="11" name="Text Placeholder 10"/>
          <p:cNvSpPr>
            <a:spLocks noGrp="1"/>
          </p:cNvSpPr>
          <p:nvPr>
            <p:ph type="body" sz="quarter" idx="11" hasCustomPrompt="1"/>
          </p:nvPr>
        </p:nvSpPr>
        <p:spPr>
          <a:xfrm>
            <a:off x="323850" y="6226504"/>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5" name="Picture Placeholder 4"/>
          <p:cNvSpPr>
            <a:spLocks noGrp="1"/>
          </p:cNvSpPr>
          <p:nvPr>
            <p:ph type="pic" sz="quarter" idx="12" hasCustomPrompt="1"/>
          </p:nvPr>
        </p:nvSpPr>
        <p:spPr>
          <a:xfrm>
            <a:off x="7235825" y="692150"/>
            <a:ext cx="1657350" cy="936625"/>
          </a:xfrm>
        </p:spPr>
        <p:txBody>
          <a:bodyPr anchor="ctr"/>
          <a:lstStyle>
            <a:lvl1pPr marL="0" indent="0" algn="ctr">
              <a:buNone/>
              <a:defRPr baseline="0"/>
            </a:lvl1pPr>
          </a:lstStyle>
          <a:p>
            <a:r>
              <a:rPr lang="en-US" dirty="0" smtClean="0"/>
              <a:t>Click to add Customer Logo</a:t>
            </a:r>
            <a:endParaRPr lang="en-US" dirty="0"/>
          </a:p>
        </p:txBody>
      </p:sp>
      <p:sp>
        <p:nvSpPr>
          <p:cNvPr id="6" name="Content Placeholder 4"/>
          <p:cNvSpPr>
            <a:spLocks noGrp="1"/>
          </p:cNvSpPr>
          <p:nvPr>
            <p:ph sz="quarter" idx="26" hasCustomPrompt="1"/>
          </p:nvPr>
        </p:nvSpPr>
        <p:spPr>
          <a:xfrm>
            <a:off x="7093175" y="0"/>
            <a:ext cx="1800000" cy="540000"/>
          </a:xfrm>
        </p:spPr>
        <p:txBody>
          <a:bodyPr anchor="ctr">
            <a:no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Tree>
    <p:extLst>
      <p:ext uri="{BB962C8B-B14F-4D97-AF65-F5344CB8AC3E}">
        <p14:creationId xmlns:p14="http://schemas.microsoft.com/office/powerpoint/2010/main" val="297803920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Buil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Chart Builder</a:t>
            </a:r>
            <a:endParaRPr lang="en-US" dirty="0"/>
          </a:p>
        </p:txBody>
      </p:sp>
      <p:sp>
        <p:nvSpPr>
          <p:cNvPr id="9" name="Text Placeholder 8"/>
          <p:cNvSpPr>
            <a:spLocks noGrp="1"/>
          </p:cNvSpPr>
          <p:nvPr>
            <p:ph type="body" sz="quarter" idx="10" hasCustomPrompt="1"/>
          </p:nvPr>
        </p:nvSpPr>
        <p:spPr>
          <a:xfrm>
            <a:off x="323850" y="764447"/>
            <a:ext cx="8569325" cy="576263"/>
          </a:xfrm>
        </p:spPr>
        <p:txBody>
          <a:bodyPr>
            <a:noAutofit/>
          </a:bodyPr>
          <a:lstStyle>
            <a:lvl1pPr marL="0" indent="0">
              <a:spcBef>
                <a:spcPts val="600"/>
              </a:spcBef>
              <a:buFontTx/>
              <a:buNone/>
              <a:defRPr sz="1600" i="1">
                <a:latin typeface="+mj-lt"/>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
        <p:nvSpPr>
          <p:cNvPr id="11" name="Text Placeholder 10"/>
          <p:cNvSpPr>
            <a:spLocks noGrp="1"/>
          </p:cNvSpPr>
          <p:nvPr>
            <p:ph type="body" sz="quarter" idx="11" hasCustomPrompt="1"/>
          </p:nvPr>
        </p:nvSpPr>
        <p:spPr>
          <a:xfrm>
            <a:off x="323850" y="6372000"/>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5" name="Chart Placeholder 4"/>
          <p:cNvSpPr>
            <a:spLocks noGrp="1"/>
          </p:cNvSpPr>
          <p:nvPr>
            <p:ph type="chart" sz="quarter" idx="12" hasCustomPrompt="1"/>
          </p:nvPr>
        </p:nvSpPr>
        <p:spPr>
          <a:xfrm>
            <a:off x="323849" y="1700213"/>
            <a:ext cx="8569325" cy="4248000"/>
          </a:xfrm>
        </p:spPr>
        <p:txBody>
          <a:bodyPr vert="horz" lIns="0" tIns="0" rIns="0" bIns="0" rtlCol="0" anchor="ctr">
            <a:normAutofit/>
          </a:bodyPr>
          <a:lstStyle>
            <a:lvl1pPr algn="ctr">
              <a:defRPr lang="en-US"/>
            </a:lvl1pPr>
          </a:lstStyle>
          <a:p>
            <a:pPr marL="0" lvl="0" indent="0">
              <a:buNone/>
            </a:pPr>
            <a:r>
              <a:rPr lang="en-US" dirty="0" smtClean="0"/>
              <a:t>Click to add chart</a:t>
            </a:r>
          </a:p>
          <a:p>
            <a:pPr marL="0" lvl="0" indent="0">
              <a:buNone/>
            </a:pPr>
            <a:endParaRPr lang="en-US" dirty="0"/>
          </a:p>
        </p:txBody>
      </p:sp>
    </p:spTree>
    <p:extLst>
      <p:ext uri="{BB962C8B-B14F-4D97-AF65-F5344CB8AC3E}">
        <p14:creationId xmlns:p14="http://schemas.microsoft.com/office/powerpoint/2010/main" val="93401392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850" y="1700213"/>
            <a:ext cx="4171950" cy="4249737"/>
          </a:xfrm>
        </p:spPr>
        <p:txBody>
          <a:bodyPr vert="horz" lIns="0" tIns="0" rIns="0" bIns="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16462" y="1700213"/>
            <a:ext cx="3970337" cy="4249737"/>
          </a:xfrm>
        </p:spPr>
        <p:txBody>
          <a:bodyPr vert="horz" lIns="0" tIns="0" rIns="0" bIns="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9533820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Comparison</a:t>
            </a:r>
            <a:endParaRPr lang="en-US" dirty="0"/>
          </a:p>
        </p:txBody>
      </p:sp>
      <p:sp>
        <p:nvSpPr>
          <p:cNvPr id="3" name="Text Placeholder 2"/>
          <p:cNvSpPr>
            <a:spLocks noGrp="1"/>
          </p:cNvSpPr>
          <p:nvPr>
            <p:ph type="body" idx="1"/>
          </p:nvPr>
        </p:nvSpPr>
        <p:spPr>
          <a:xfrm>
            <a:off x="323850" y="1700213"/>
            <a:ext cx="4176000" cy="360000"/>
          </a:xfrm>
        </p:spPr>
        <p:txBody>
          <a:bodyPr anchor="t">
            <a:normAutofit/>
          </a:bodyPr>
          <a:lstStyle>
            <a:lvl1pPr marL="0" indent="0">
              <a:buNone/>
              <a:defRPr sz="18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849" y="2060849"/>
            <a:ext cx="4176000" cy="3889102"/>
          </a:xfrm>
        </p:spPr>
        <p:txBody>
          <a:bodyPr vert="horz" lIns="0" tIns="0" rIns="0" bIns="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7175" y="1700213"/>
            <a:ext cx="4176000" cy="360000"/>
          </a:xfrm>
        </p:spPr>
        <p:txBody>
          <a:bodyPr anchor="t">
            <a:normAutofit/>
          </a:bodyPr>
          <a:lstStyle>
            <a:lvl1pPr marL="0" indent="0">
              <a:buNone/>
              <a:defRPr sz="18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6463" y="2060849"/>
            <a:ext cx="4176000" cy="3889102"/>
          </a:xfrm>
        </p:spPr>
        <p:txBody>
          <a:bodyPr vert="horz" lIns="0" tIns="0" rIns="0" bIns="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8"/>
          <p:cNvSpPr>
            <a:spLocks noGrp="1"/>
          </p:cNvSpPr>
          <p:nvPr>
            <p:ph type="body" sz="quarter" idx="10" hasCustomPrompt="1"/>
          </p:nvPr>
        </p:nvSpPr>
        <p:spPr>
          <a:xfrm>
            <a:off x="323850" y="764447"/>
            <a:ext cx="8569325" cy="576263"/>
          </a:xfrm>
        </p:spPr>
        <p:txBody>
          <a:bodyPr>
            <a:noAutofit/>
          </a:bodyPr>
          <a:lstStyle>
            <a:lvl1pPr marL="0" indent="0">
              <a:spcBef>
                <a:spcPts val="600"/>
              </a:spcBef>
              <a:buFontTx/>
              <a:buNone/>
              <a:defRPr sz="1600" i="1">
                <a:latin typeface="Arial" panose="020B0604020202020204" pitchFamily="34" charset="0"/>
                <a:cs typeface="Arial" panose="020B0604020202020204" pitchFamily="34" charset="0"/>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Tree>
    <p:extLst>
      <p:ext uri="{BB962C8B-B14F-4D97-AF65-F5344CB8AC3E}">
        <p14:creationId xmlns:p14="http://schemas.microsoft.com/office/powerpoint/2010/main" val="20373244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ISG Title Slide">
    <p:spTree>
      <p:nvGrpSpPr>
        <p:cNvPr id="1" name=""/>
        <p:cNvGrpSpPr/>
        <p:nvPr/>
      </p:nvGrpSpPr>
      <p:grpSpPr>
        <a:xfrm>
          <a:off x="0" y="0"/>
          <a:ext cx="0" cy="0"/>
          <a:chOff x="0" y="0"/>
          <a:chExt cx="0" cy="0"/>
        </a:xfrm>
      </p:grpSpPr>
      <p:sp>
        <p:nvSpPr>
          <p:cNvPr id="19" name="Text Placeholder 18"/>
          <p:cNvSpPr>
            <a:spLocks noGrp="1"/>
          </p:cNvSpPr>
          <p:nvPr>
            <p:ph type="body" sz="quarter" idx="13" hasCustomPrompt="1"/>
          </p:nvPr>
        </p:nvSpPr>
        <p:spPr>
          <a:xfrm>
            <a:off x="2484438" y="4714726"/>
            <a:ext cx="6397276" cy="246221"/>
          </a:xfrm>
          <a:prstGeom prst="rect">
            <a:avLst/>
          </a:prstGeom>
        </p:spPr>
        <p:txBody>
          <a:bodyPr wrap="square" anchor="b">
            <a:spAutoFit/>
          </a:bodyPr>
          <a:lstStyle>
            <a:lvl1pPr marL="0" indent="0">
              <a:buNone/>
              <a:defRPr sz="1600" b="1" baseline="0">
                <a:solidFill>
                  <a:srgbClr val="000000"/>
                </a:solidFill>
                <a:effectLst/>
                <a:latin typeface="Arial" panose="020B0604020202020204" pitchFamily="34" charset="0"/>
                <a:cs typeface="Arial" panose="020B0604020202020204" pitchFamily="34" charset="0"/>
              </a:defRPr>
            </a:lvl1pPr>
            <a:lvl2pPr marL="3175" indent="-3175">
              <a:buNone/>
              <a:defRPr b="1">
                <a:solidFill>
                  <a:schemeClr val="bg2"/>
                </a:solidFill>
              </a:defRPr>
            </a:lvl2pPr>
            <a:lvl3pPr marL="0" indent="4763">
              <a:buNone/>
              <a:defRPr b="1">
                <a:solidFill>
                  <a:schemeClr val="bg2"/>
                </a:solidFill>
              </a:defRPr>
            </a:lvl3pPr>
            <a:lvl4pPr marL="0" indent="1588">
              <a:buNone/>
              <a:defRPr b="1">
                <a:solidFill>
                  <a:schemeClr val="bg2"/>
                </a:solidFill>
              </a:defRPr>
            </a:lvl4pPr>
            <a:lvl5pPr marL="3175" indent="-3175">
              <a:buNone/>
              <a:defRPr b="1">
                <a:solidFill>
                  <a:schemeClr val="bg2"/>
                </a:solidFill>
              </a:defRPr>
            </a:lvl5pPr>
          </a:lstStyle>
          <a:p>
            <a:pPr lvl="0"/>
            <a:r>
              <a:rPr lang="en-US" dirty="0" smtClean="0"/>
              <a:t>Enter ‘Prepared for’ Information</a:t>
            </a:r>
          </a:p>
        </p:txBody>
      </p:sp>
      <p:sp>
        <p:nvSpPr>
          <p:cNvPr id="21" name="Text Placeholder 20"/>
          <p:cNvSpPr>
            <a:spLocks noGrp="1"/>
          </p:cNvSpPr>
          <p:nvPr>
            <p:ph type="body" sz="quarter" idx="14" hasCustomPrompt="1"/>
          </p:nvPr>
        </p:nvSpPr>
        <p:spPr>
          <a:xfrm>
            <a:off x="2484438" y="5151132"/>
            <a:ext cx="6397276" cy="215444"/>
          </a:xfrm>
          <a:prstGeom prst="rect">
            <a:avLst/>
          </a:prstGeom>
        </p:spPr>
        <p:txBody>
          <a:bodyPr wrap="square" anchor="ctr">
            <a:spAutoFit/>
          </a:bodyPr>
          <a:lstStyle>
            <a:lvl1pPr marL="0" indent="0">
              <a:buNone/>
              <a:defRPr sz="1400" b="0">
                <a:solidFill>
                  <a:srgbClr val="000000"/>
                </a:solidFill>
                <a:effectLst/>
                <a:latin typeface="Arial" panose="020B0604020202020204" pitchFamily="34" charset="0"/>
                <a:cs typeface="Arial" panose="020B0604020202020204" pitchFamily="34" charset="0"/>
              </a:defRPr>
            </a:lvl1pPr>
            <a:lvl2pPr marL="3175" indent="-3175">
              <a:defRPr/>
            </a:lvl2pPr>
            <a:lvl3pPr marL="0" indent="4763">
              <a:defRPr/>
            </a:lvl3pPr>
            <a:lvl4pPr marL="0" indent="1588">
              <a:defRPr/>
            </a:lvl4pPr>
            <a:lvl5pPr marL="3175" indent="-3175">
              <a:defRPr/>
            </a:lvl5pPr>
          </a:lstStyle>
          <a:p>
            <a:pPr lvl="0"/>
            <a:r>
              <a:rPr lang="en-US" dirty="0" smtClean="0"/>
              <a:t>Enter Presenter, Presenter Title</a:t>
            </a:r>
          </a:p>
        </p:txBody>
      </p:sp>
      <p:sp>
        <p:nvSpPr>
          <p:cNvPr id="23" name="Text Placeholder 22"/>
          <p:cNvSpPr>
            <a:spLocks noGrp="1"/>
          </p:cNvSpPr>
          <p:nvPr>
            <p:ph type="body" sz="quarter" idx="15" hasCustomPrompt="1"/>
          </p:nvPr>
        </p:nvSpPr>
        <p:spPr>
          <a:xfrm>
            <a:off x="2484438" y="5536793"/>
            <a:ext cx="6397276" cy="215444"/>
          </a:xfrm>
          <a:prstGeom prst="rect">
            <a:avLst/>
          </a:prstGeom>
        </p:spPr>
        <p:txBody>
          <a:bodyPr wrap="square" anchor="ctr">
            <a:spAutoFit/>
          </a:bodyPr>
          <a:lstStyle>
            <a:lvl1pPr marL="0" indent="0">
              <a:buNone/>
              <a:defRPr sz="1400" b="0">
                <a:solidFill>
                  <a:srgbClr val="000000"/>
                </a:solidFill>
                <a:effectLst/>
                <a:latin typeface="Arial" panose="020B0604020202020204" pitchFamily="34" charset="0"/>
                <a:cs typeface="Arial" panose="020B0604020202020204" pitchFamily="34" charset="0"/>
              </a:defRPr>
            </a:lvl1pPr>
            <a:lvl2pPr marL="3175" indent="-3175">
              <a:buNone/>
              <a:defRPr>
                <a:solidFill>
                  <a:schemeClr val="bg2"/>
                </a:solidFill>
              </a:defRPr>
            </a:lvl2pPr>
            <a:lvl3pPr marL="0" indent="4763">
              <a:buNone/>
              <a:defRPr>
                <a:solidFill>
                  <a:schemeClr val="bg2"/>
                </a:solidFill>
              </a:defRPr>
            </a:lvl3pPr>
            <a:lvl4pPr marL="0" indent="1588">
              <a:buNone/>
              <a:defRPr>
                <a:solidFill>
                  <a:schemeClr val="bg2"/>
                </a:solidFill>
              </a:defRPr>
            </a:lvl4pPr>
            <a:lvl5pPr marL="3175" indent="-3175">
              <a:buNone/>
              <a:tabLst/>
              <a:defRPr>
                <a:solidFill>
                  <a:schemeClr val="bg2"/>
                </a:solidFill>
              </a:defRPr>
            </a:lvl5pPr>
          </a:lstStyle>
          <a:p>
            <a:pPr lvl="0"/>
            <a:r>
              <a:rPr lang="en-US" dirty="0" smtClean="0"/>
              <a:t>DD Month YYYY</a:t>
            </a:r>
          </a:p>
        </p:txBody>
      </p:sp>
      <p:sp>
        <p:nvSpPr>
          <p:cNvPr id="12" name="Text Placeholder 12"/>
          <p:cNvSpPr>
            <a:spLocks noGrp="1"/>
          </p:cNvSpPr>
          <p:nvPr>
            <p:ph type="body" sz="quarter" idx="17" hasCustomPrompt="1"/>
          </p:nvPr>
        </p:nvSpPr>
        <p:spPr bwMode="gray">
          <a:xfrm>
            <a:off x="2485396" y="3068638"/>
            <a:ext cx="6407779" cy="1223962"/>
          </a:xfrm>
        </p:spPr>
        <p:txBody>
          <a:bodyPr anchor="ctr">
            <a:normAutofit/>
          </a:bodyPr>
          <a:lstStyle>
            <a:lvl1pPr marL="0" indent="0" algn="l">
              <a:spcBef>
                <a:spcPts val="0"/>
              </a:spcBef>
              <a:buFontTx/>
              <a:buNone/>
              <a:defRPr sz="2200" b="0">
                <a:solidFill>
                  <a:srgbClr val="000000"/>
                </a:solidFill>
                <a:effectLst/>
                <a:latin typeface="Arial" panose="020B0604020202020204" pitchFamily="34" charset="0"/>
                <a:cs typeface="Arial" panose="020B0604020202020204" pitchFamily="34" charset="0"/>
              </a:defRPr>
            </a:lvl1pPr>
            <a:lvl2pPr marL="4763" indent="0">
              <a:buNone/>
              <a:defRPr/>
            </a:lvl2pPr>
            <a:lvl3pPr marL="0" indent="0">
              <a:buNone/>
              <a:defRPr/>
            </a:lvl3pPr>
            <a:lvl4pPr marL="0" indent="0">
              <a:buNone/>
              <a:defRPr/>
            </a:lvl4pPr>
            <a:lvl5pPr marL="0" indent="0">
              <a:buFontTx/>
              <a:buNone/>
              <a:defRPr/>
            </a:lvl5pPr>
            <a:lvl6pPr marL="0" indent="0">
              <a:buFontTx/>
              <a:buNone/>
              <a:defRPr/>
            </a:lvl6pPr>
            <a:lvl7pPr marL="4763" indent="-4763">
              <a:defRPr/>
            </a:lvl7pPr>
            <a:lvl8pPr marL="0" indent="0">
              <a:buFontTx/>
              <a:buNone/>
              <a:defRPr/>
            </a:lvl8pPr>
            <a:lvl9pPr marL="0" indent="0">
              <a:buNone/>
              <a:defRPr/>
            </a:lvl9pPr>
          </a:lstStyle>
          <a:p>
            <a:pPr lvl="0"/>
            <a:r>
              <a:rPr lang="en-US" dirty="0" smtClean="0"/>
              <a:t>Enter Presentation Subtitle</a:t>
            </a:r>
            <a:endParaRPr lang="en-US" dirty="0"/>
          </a:p>
        </p:txBody>
      </p:sp>
      <p:sp>
        <p:nvSpPr>
          <p:cNvPr id="14" name="Text Placeholder 12"/>
          <p:cNvSpPr>
            <a:spLocks noGrp="1"/>
          </p:cNvSpPr>
          <p:nvPr>
            <p:ph type="body" sz="quarter" idx="18" hasCustomPrompt="1"/>
          </p:nvPr>
        </p:nvSpPr>
        <p:spPr bwMode="gray">
          <a:xfrm>
            <a:off x="2484437" y="908650"/>
            <a:ext cx="6407779" cy="1656750"/>
          </a:xfrm>
        </p:spPr>
        <p:txBody>
          <a:bodyPr anchor="t">
            <a:normAutofit/>
          </a:bodyPr>
          <a:lstStyle>
            <a:lvl1pPr marL="0" indent="0" algn="l">
              <a:spcBef>
                <a:spcPts val="0"/>
              </a:spcBef>
              <a:buFontTx/>
              <a:buNone/>
              <a:defRPr sz="3400" b="0">
                <a:solidFill>
                  <a:srgbClr val="2A8DBA"/>
                </a:solidFill>
                <a:effectLst/>
                <a:latin typeface="Arial" panose="020B0604020202020204" pitchFamily="34" charset="0"/>
                <a:cs typeface="Arial" panose="020B0604020202020204" pitchFamily="34" charset="0"/>
              </a:defRPr>
            </a:lvl1pPr>
            <a:lvl2pPr marL="4763" indent="0">
              <a:buNone/>
              <a:defRPr/>
            </a:lvl2pPr>
            <a:lvl3pPr marL="0" indent="0">
              <a:buNone/>
              <a:defRPr/>
            </a:lvl3pPr>
            <a:lvl4pPr marL="0" indent="0">
              <a:buNone/>
              <a:defRPr/>
            </a:lvl4pPr>
            <a:lvl5pPr marL="0" indent="0">
              <a:buFontTx/>
              <a:buNone/>
              <a:defRPr/>
            </a:lvl5pPr>
            <a:lvl6pPr marL="0" indent="0">
              <a:buFontTx/>
              <a:buNone/>
              <a:defRPr/>
            </a:lvl6pPr>
            <a:lvl7pPr marL="4763" indent="-4763">
              <a:defRPr/>
            </a:lvl7pPr>
            <a:lvl8pPr marL="0" indent="0">
              <a:buFontTx/>
              <a:buNone/>
              <a:defRPr/>
            </a:lvl8pPr>
            <a:lvl9pPr marL="0" indent="0">
              <a:buNone/>
              <a:defRPr/>
            </a:lvl9pPr>
          </a:lstStyle>
          <a:p>
            <a:pPr lvl="0"/>
            <a:r>
              <a:rPr lang="en-US" dirty="0" smtClean="0"/>
              <a:t>Enter Presentation Title</a:t>
            </a:r>
            <a:endParaRPr lang="en-US" dirty="0"/>
          </a:p>
        </p:txBody>
      </p:sp>
      <p:sp>
        <p:nvSpPr>
          <p:cNvPr id="7" name="Rectangle 25"/>
          <p:cNvSpPr>
            <a:spLocks noChangeArrowheads="1"/>
          </p:cNvSpPr>
          <p:nvPr userDrawn="1"/>
        </p:nvSpPr>
        <p:spPr bwMode="ltGray">
          <a:xfrm>
            <a:off x="2535238" y="2808288"/>
            <a:ext cx="6608762" cy="74612"/>
          </a:xfrm>
          <a:prstGeom prst="rect">
            <a:avLst/>
          </a:prstGeom>
          <a:solidFill>
            <a:srgbClr val="2A8DBA"/>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50000"/>
              </a:spcAft>
              <a:defRPr/>
            </a:pPr>
            <a:endParaRPr lang="en-US" sz="2200" kern="0" dirty="0">
              <a:solidFill>
                <a:srgbClr val="000000"/>
              </a:solidFill>
              <a:latin typeface="Arial" charset="0"/>
            </a:endParaRPr>
          </a:p>
        </p:txBody>
      </p:sp>
      <p:pic>
        <p:nvPicPr>
          <p:cNvPr id="8" name="Picture 22" descr="abbott_bl_03"/>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299" y="876300"/>
            <a:ext cx="1905000" cy="15398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7" descr="Abt_wBL_2C_BLU3_RGB-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24173" y="6019800"/>
            <a:ext cx="1590675" cy="65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746176"/>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94113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Title Only</a:t>
            </a:r>
            <a:endParaRPr lang="en-US" dirty="0"/>
          </a:p>
        </p:txBody>
      </p:sp>
    </p:spTree>
    <p:extLst>
      <p:ext uri="{BB962C8B-B14F-4D97-AF65-F5344CB8AC3E}">
        <p14:creationId xmlns:p14="http://schemas.microsoft.com/office/powerpoint/2010/main" val="188961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and Content</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39457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Fin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72715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Final Slide">
    <p:spTree>
      <p:nvGrpSpPr>
        <p:cNvPr id="1" name=""/>
        <p:cNvGrpSpPr/>
        <p:nvPr/>
      </p:nvGrpSpPr>
      <p:grpSpPr>
        <a:xfrm>
          <a:off x="0" y="0"/>
          <a:ext cx="0" cy="0"/>
          <a:chOff x="0" y="0"/>
          <a:chExt cx="0" cy="0"/>
        </a:xfrm>
      </p:grpSpPr>
      <p:sp>
        <p:nvSpPr>
          <p:cNvPr id="3" name="Rectangle 1"/>
          <p:cNvSpPr/>
          <p:nvPr userDrawn="1"/>
        </p:nvSpPr>
        <p:spPr bwMode="gray">
          <a:xfrm flipH="1" flipV="1">
            <a:off x="0" y="2681420"/>
            <a:ext cx="9144000" cy="4176580"/>
          </a:xfrm>
          <a:custGeom>
            <a:avLst/>
            <a:gdLst/>
            <a:ahLst/>
            <a:cxnLst/>
            <a:rect l="l" t="t" r="r" b="b"/>
            <a:pathLst>
              <a:path w="9144000" h="2790387">
                <a:moveTo>
                  <a:pt x="0" y="0"/>
                </a:moveTo>
                <a:lnTo>
                  <a:pt x="9144000" y="0"/>
                </a:lnTo>
                <a:lnTo>
                  <a:pt x="9144000" y="1584220"/>
                </a:lnTo>
                <a:lnTo>
                  <a:pt x="2429703" y="1584220"/>
                </a:lnTo>
                <a:lnTo>
                  <a:pt x="2396460" y="1584220"/>
                </a:lnTo>
                <a:lnTo>
                  <a:pt x="2394015" y="1584220"/>
                </a:lnTo>
                <a:lnTo>
                  <a:pt x="2339691" y="1584220"/>
                </a:lnTo>
                <a:lnTo>
                  <a:pt x="2339691" y="1585602"/>
                </a:lnTo>
                <a:cubicBezTo>
                  <a:pt x="1042596" y="1599078"/>
                  <a:pt x="0" y="2133390"/>
                  <a:pt x="0" y="2790387"/>
                </a:cubicBezTo>
                <a:close/>
              </a:path>
            </a:pathLst>
          </a:custGeom>
          <a:gradFill flip="none" rotWithShape="1">
            <a:gsLst>
              <a:gs pos="88000">
                <a:schemeClr val="accent3">
                  <a:lumMod val="75000"/>
                </a:schemeClr>
              </a:gs>
              <a:gs pos="49000">
                <a:schemeClr val="accent1"/>
              </a:gs>
              <a:gs pos="12000">
                <a:schemeClr val="accent1">
                  <a:lumMod val="75000"/>
                </a:schemeClr>
              </a:gs>
              <a:gs pos="100000">
                <a:schemeClr val="accent1">
                  <a:lumMod val="40000"/>
                  <a:lumOff val="60000"/>
                </a:schemeClr>
              </a:gs>
            </a:gsLst>
            <a:lin ang="5400000" scaled="1"/>
            <a:tileRect/>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9" name="TextBox 8">
            <a:hlinkClick r:id="rId2"/>
          </p:cNvPr>
          <p:cNvSpPr txBox="1"/>
          <p:nvPr userDrawn="1"/>
        </p:nvSpPr>
        <p:spPr>
          <a:xfrm>
            <a:off x="589505" y="3516091"/>
            <a:ext cx="2282197" cy="369332"/>
          </a:xfrm>
          <a:prstGeom prst="rect">
            <a:avLst/>
          </a:prstGeom>
          <a:noFill/>
        </p:spPr>
        <p:txBody>
          <a:bodyPr wrap="square" lIns="0" rIns="0" rtlCol="0">
            <a:spAutoFit/>
          </a:bodyPr>
          <a:lstStyle/>
          <a:p>
            <a:r>
              <a:rPr lang="en-US" dirty="0">
                <a:solidFill>
                  <a:srgbClr val="1F497D"/>
                </a:solidFill>
                <a:latin typeface="Arial Rounded MT Bold" pitchFamily="34" charset="0"/>
              </a:rPr>
              <a:t>www.isg-one.com</a:t>
            </a:r>
          </a:p>
        </p:txBody>
      </p:sp>
      <p:sp>
        <p:nvSpPr>
          <p:cNvPr id="8" name="Rectangle 7"/>
          <p:cNvSpPr/>
          <p:nvPr userDrawn="1"/>
        </p:nvSpPr>
        <p:spPr>
          <a:xfrm>
            <a:off x="589505" y="5504501"/>
            <a:ext cx="8048231" cy="1015663"/>
          </a:xfrm>
          <a:prstGeom prst="rect">
            <a:avLst/>
          </a:prstGeom>
        </p:spPr>
        <p:txBody>
          <a:bodyPr wrap="square" lIns="0" rIns="0">
            <a:spAutoFit/>
          </a:bodyPr>
          <a:lstStyle/>
          <a:p>
            <a:r>
              <a:rPr lang="en-US" sz="1000" dirty="0">
                <a:solidFill>
                  <a:srgbClr val="FFFFFF"/>
                </a:solidFill>
              </a:rPr>
              <a:t>Information Services Group is a leading technology insights, market intelligence and advisory services company, serving more than 500 clients around the world to help them achieve operational excellence. ISG supports private and public sector organizations to transform and optimize their operational environments through research, benchmarking, consulting and managed services, with a focus on information technology, business process transformation, program management services and enterprise resource planning. Abbotts look to ISG for unique insights and innovative solutions for leveraging technology, the deepest data source in the industry, and more than five decades of experience of global leadership in information and advisory services. Based in Stamford, Conn., the company has more than 800 employees and operates in 21 countries.</a:t>
            </a:r>
          </a:p>
        </p:txBody>
      </p:sp>
      <p:sp>
        <p:nvSpPr>
          <p:cNvPr id="10" name="Rectangle 9"/>
          <p:cNvSpPr/>
          <p:nvPr userDrawn="1"/>
        </p:nvSpPr>
        <p:spPr>
          <a:xfrm>
            <a:off x="589505" y="5140124"/>
            <a:ext cx="2880716" cy="369332"/>
          </a:xfrm>
          <a:prstGeom prst="rect">
            <a:avLst/>
          </a:prstGeom>
        </p:spPr>
        <p:txBody>
          <a:bodyPr wrap="none" lIns="0" rIns="0">
            <a:spAutoFit/>
          </a:bodyPr>
          <a:lstStyle/>
          <a:p>
            <a:r>
              <a:rPr lang="en-US" b="1" dirty="0">
                <a:solidFill>
                  <a:srgbClr val="FFFFFF"/>
                </a:solidFill>
              </a:rPr>
              <a:t>knowledge powering results</a:t>
            </a:r>
            <a:r>
              <a:rPr lang="en-US" sz="1600" b="1" dirty="0">
                <a:solidFill>
                  <a:srgbClr val="FFFFFF"/>
                </a:solidFill>
                <a:cs typeface="Arial"/>
              </a:rPr>
              <a:t>®</a:t>
            </a:r>
            <a:endParaRPr lang="en-US" sz="3600" b="1" dirty="0">
              <a:solidFill>
                <a:srgbClr val="FFFFFF"/>
              </a:solidFill>
            </a:endParaRPr>
          </a:p>
        </p:txBody>
      </p:sp>
      <p:pic>
        <p:nvPicPr>
          <p:cNvPr id="26" name="Picture 25">
            <a:hlinkClick r:id="rId3"/>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0277" y="3861060"/>
            <a:ext cx="3377669" cy="340437"/>
          </a:xfrm>
          <a:prstGeom prst="rect">
            <a:avLst/>
          </a:prstGeom>
        </p:spPr>
      </p:pic>
      <p:pic>
        <p:nvPicPr>
          <p:cNvPr id="27" name="Picture 2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89505" y="1535498"/>
            <a:ext cx="2957003" cy="1548000"/>
          </a:xfrm>
          <a:prstGeom prst="rect">
            <a:avLst/>
          </a:prstGeom>
        </p:spPr>
      </p:pic>
    </p:spTree>
    <p:extLst>
      <p:ext uri="{BB962C8B-B14F-4D97-AF65-F5344CB8AC3E}">
        <p14:creationId xmlns:p14="http://schemas.microsoft.com/office/powerpoint/2010/main" val="208841590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2Line, Subtitle and Content">
    <p:spTree>
      <p:nvGrpSpPr>
        <p:cNvPr id="1" name=""/>
        <p:cNvGrpSpPr/>
        <p:nvPr/>
      </p:nvGrpSpPr>
      <p:grpSpPr>
        <a:xfrm>
          <a:off x="0" y="0"/>
          <a:ext cx="0" cy="0"/>
          <a:chOff x="0" y="0"/>
          <a:chExt cx="0" cy="0"/>
        </a:xfrm>
      </p:grpSpPr>
      <p:sp>
        <p:nvSpPr>
          <p:cNvPr id="11" name="Title 8"/>
          <p:cNvSpPr>
            <a:spLocks noGrp="1"/>
          </p:cNvSpPr>
          <p:nvPr>
            <p:ph type="title"/>
          </p:nvPr>
        </p:nvSpPr>
        <p:spPr>
          <a:xfrm>
            <a:off x="341313" y="420689"/>
            <a:ext cx="8375650" cy="874711"/>
          </a:xfrm>
          <a:prstGeom prst="rect">
            <a:avLst/>
          </a:prstGeom>
        </p:spPr>
        <p:txBody>
          <a:bodyPr>
            <a:noAutofit/>
          </a:bodyPr>
          <a:lstStyle>
            <a:lvl1pPr marL="0" marR="0" indent="0" algn="l" defTabSz="914400" rtl="0" eaLnBrk="1" fontAlgn="auto" latinLnBrk="0" hangingPunct="1">
              <a:lnSpc>
                <a:spcPts val="3300"/>
              </a:lnSpc>
              <a:spcBef>
                <a:spcPct val="0"/>
              </a:spcBef>
              <a:spcAft>
                <a:spcPts val="0"/>
              </a:spcAft>
              <a:buClrTx/>
              <a:buSzTx/>
              <a:buFontTx/>
              <a:buNone/>
              <a:tabLst/>
              <a:defRPr sz="3300" baseline="0">
                <a:solidFill>
                  <a:srgbClr val="000000"/>
                </a:solidFill>
                <a:latin typeface="Futura Bk" pitchFamily="34" charset="0"/>
              </a:defRPr>
            </a:lvl1pPr>
          </a:lstStyle>
          <a:p>
            <a:r>
              <a:rPr lang="en-US" smtClean="0"/>
              <a:t>Click to edit Master title style</a:t>
            </a:r>
            <a:endParaRPr lang="en-US" dirty="0"/>
          </a:p>
        </p:txBody>
      </p:sp>
      <p:sp>
        <p:nvSpPr>
          <p:cNvPr id="12" name="Text Placeholder 12"/>
          <p:cNvSpPr>
            <a:spLocks noGrp="1"/>
          </p:cNvSpPr>
          <p:nvPr>
            <p:ph type="body" sz="quarter" idx="14"/>
          </p:nvPr>
        </p:nvSpPr>
        <p:spPr>
          <a:xfrm>
            <a:off x="358775" y="1295400"/>
            <a:ext cx="8370380" cy="393286"/>
          </a:xfrm>
          <a:prstGeom prst="rect">
            <a:avLst/>
          </a:prstGeom>
        </p:spPr>
        <p:txBody>
          <a:bodyPr/>
          <a:lstStyle>
            <a:lvl1pPr marL="0" indent="0">
              <a:lnSpc>
                <a:spcPct val="100000"/>
              </a:lnSpc>
              <a:buNone/>
              <a:defRPr lang="en-US" sz="2000" kern="1200" dirty="0" smtClean="0">
                <a:solidFill>
                  <a:srgbClr val="7B7B79"/>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smtClean="0"/>
              <a:t>Click to edit Master text styles</a:t>
            </a:r>
          </a:p>
        </p:txBody>
      </p:sp>
      <p:sp>
        <p:nvSpPr>
          <p:cNvPr id="14" name="Text Placeholder 26"/>
          <p:cNvSpPr>
            <a:spLocks noGrp="1"/>
          </p:cNvSpPr>
          <p:nvPr>
            <p:ph type="body" sz="quarter" idx="10"/>
          </p:nvPr>
        </p:nvSpPr>
        <p:spPr>
          <a:xfrm>
            <a:off x="365760" y="1949196"/>
            <a:ext cx="8348472" cy="4223004"/>
          </a:xfrm>
          <a:prstGeom prst="rect">
            <a:avLst/>
          </a:prstGeom>
        </p:spPr>
        <p:txBody>
          <a:bodyPr>
            <a:normAutofit/>
          </a:bodyPr>
          <a:lstStyle>
            <a:lvl1pPr>
              <a:lnSpc>
                <a:spcPct val="110000"/>
              </a:lnSpc>
              <a:spcBef>
                <a:spcPts val="1000"/>
              </a:spcBef>
              <a:defRPr/>
            </a:lvl1pPr>
            <a:lvl2pPr marL="342900" indent="-114300">
              <a:lnSpc>
                <a:spcPct val="110000"/>
              </a:lnSpc>
              <a:spcBef>
                <a:spcPts val="500"/>
              </a:spcBef>
              <a:buSzPct val="80000"/>
              <a:buFont typeface="Arial" pitchFamily="34" charset="0"/>
              <a:buChar char="•"/>
              <a:defRPr/>
            </a:lvl2pPr>
            <a:lvl3pPr marL="571500" indent="-168275">
              <a:lnSpc>
                <a:spcPct val="110000"/>
              </a:lnSpc>
              <a:spcBef>
                <a:spcPts val="400"/>
              </a:spcBef>
              <a:buFont typeface="Futura Bk" pitchFamily="34" charset="0"/>
              <a:buChar char="−"/>
              <a:defRPr sz="1200"/>
            </a:lvl3pPr>
            <a:lvl4pPr marL="800100" indent="-114300">
              <a:lnSpc>
                <a:spcPct val="110000"/>
              </a:lnSpc>
              <a:spcBef>
                <a:spcPts val="400"/>
              </a:spcBef>
              <a:buSzPct val="80000"/>
              <a:buFont typeface="Arial" pitchFamily="34" charset="0"/>
              <a:buChar char="•"/>
              <a:defRPr sz="1200"/>
            </a:lvl4pPr>
            <a:lvl5pPr marL="1028700" indent="-174625">
              <a:lnSpc>
                <a:spcPct val="110000"/>
              </a:lnSpc>
              <a:spcBef>
                <a:spcPts val="400"/>
              </a:spcBef>
              <a:buFont typeface="Futura Bk"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44080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Rectangle 1"/>
          <p:cNvSpPr/>
          <p:nvPr userDrawn="1"/>
        </p:nvSpPr>
        <p:spPr bwMode="gray">
          <a:xfrm>
            <a:off x="0" y="0"/>
            <a:ext cx="9144000" cy="6237390"/>
          </a:xfrm>
          <a:prstGeom prst="rect">
            <a:avLst/>
          </a:prstGeom>
          <a:solidFill>
            <a:schemeClr val="bg1"/>
          </a:solidFill>
          <a:ln w="9525">
            <a:noFill/>
            <a:miter lim="800000"/>
            <a:headEnd/>
            <a:tailEnd/>
          </a:ln>
          <a:effectLst/>
        </p:spPr>
        <p:txBody>
          <a:bodyPr wrap="square" lIns="72000" tIns="72000" rIns="72000" bIns="72000" rtlCol="0" anchor="t" anchorCtr="0"/>
          <a:lstStyle/>
          <a:p>
            <a:pPr algn="ctr"/>
            <a:endParaRPr lang="en-US" sz="1400" dirty="0">
              <a:solidFill>
                <a:srgbClr val="215968"/>
              </a:solidFill>
            </a:endParaRPr>
          </a:p>
        </p:txBody>
      </p:sp>
      <p:sp>
        <p:nvSpPr>
          <p:cNvPr id="4" name="Text Placeholder 3"/>
          <p:cNvSpPr>
            <a:spLocks noGrp="1"/>
          </p:cNvSpPr>
          <p:nvPr>
            <p:ph type="body" sz="quarter" idx="10" hasCustomPrompt="1"/>
          </p:nvPr>
        </p:nvSpPr>
        <p:spPr>
          <a:xfrm>
            <a:off x="755650" y="5090887"/>
            <a:ext cx="5688790" cy="854271"/>
          </a:xfrm>
        </p:spPr>
        <p:txBody>
          <a:bodyPr anchor="t">
            <a:normAutofit/>
          </a:bodyPr>
          <a:lstStyle>
            <a:lvl1pPr marL="216000" indent="-216000" algn="l">
              <a:lnSpc>
                <a:spcPct val="100000"/>
              </a:lnSpc>
              <a:spcBef>
                <a:spcPts val="300"/>
              </a:spcBef>
              <a:spcAft>
                <a:spcPts val="0"/>
              </a:spcAft>
              <a:buClr>
                <a:srgbClr val="000000"/>
              </a:buClr>
              <a:buFont typeface="Arial" panose="020B0604020202020204" pitchFamily="34" charset="0"/>
              <a:buChar char="•"/>
              <a:defRPr sz="1200"/>
            </a:lvl1pPr>
            <a:lvl2pPr marL="216000" indent="-216000" algn="l">
              <a:lnSpc>
                <a:spcPct val="100000"/>
              </a:lnSpc>
              <a:spcBef>
                <a:spcPts val="300"/>
              </a:spcBef>
              <a:spcAft>
                <a:spcPts val="0"/>
              </a:spcAft>
              <a:buClr>
                <a:srgbClr val="000000"/>
              </a:buClr>
              <a:buFont typeface="Arial" pitchFamily="34" charset="0"/>
              <a:buChar char="•"/>
              <a:defRPr sz="1200"/>
            </a:lvl2pPr>
            <a:lvl3pPr marL="0" indent="0">
              <a:spcBef>
                <a:spcPts val="600"/>
              </a:spcBef>
              <a:buClr>
                <a:schemeClr val="accent4"/>
              </a:buClr>
              <a:buFont typeface="Arial" pitchFamily="34" charset="0"/>
              <a:buChar char="►"/>
              <a:defRPr sz="1600"/>
            </a:lvl3pPr>
            <a:lvl4pPr marL="216000" indent="-216000" algn="l">
              <a:lnSpc>
                <a:spcPct val="100000"/>
              </a:lnSpc>
              <a:spcBef>
                <a:spcPts val="300"/>
              </a:spcBef>
              <a:spcAft>
                <a:spcPts val="0"/>
              </a:spcAft>
              <a:buClr>
                <a:srgbClr val="000000"/>
              </a:buClr>
              <a:buFont typeface="Arial" pitchFamily="34" charset="0"/>
              <a:buChar char="•"/>
              <a:defRPr sz="1200"/>
            </a:lvl4pPr>
            <a:lvl5pPr marL="288000" indent="-288000" algn="l">
              <a:lnSpc>
                <a:spcPct val="100000"/>
              </a:lnSpc>
              <a:spcAft>
                <a:spcPts val="0"/>
              </a:spcAft>
              <a:buClr>
                <a:schemeClr val="accent4"/>
              </a:buClr>
              <a:buFont typeface="Arial" pitchFamily="34" charset="0"/>
              <a:buChar char="►"/>
              <a:defRPr sz="1200"/>
            </a:lvl5pPr>
            <a:lvl6pPr marL="288000" indent="-288000" algn="l">
              <a:lnSpc>
                <a:spcPct val="100000"/>
              </a:lnSpc>
              <a:spcAft>
                <a:spcPts val="0"/>
              </a:spcAft>
              <a:buClr>
                <a:schemeClr val="accent4"/>
              </a:buClr>
              <a:buFont typeface="Arial" pitchFamily="34" charset="0"/>
              <a:buChar char="►"/>
              <a:tabLst/>
              <a:defRPr sz="1200" baseline="0"/>
            </a:lvl6pPr>
          </a:lstStyle>
          <a:p>
            <a:pPr lvl="0"/>
            <a:r>
              <a:rPr lang="en-US" dirty="0" smtClean="0"/>
              <a:t>Optional: Click to add Section “mini-agenda” or key message</a:t>
            </a:r>
          </a:p>
          <a:p>
            <a:pPr lvl="1"/>
            <a:r>
              <a:rPr lang="en-US" dirty="0" smtClean="0"/>
              <a:t>Second level</a:t>
            </a:r>
          </a:p>
          <a:p>
            <a:pPr lvl="3"/>
            <a:r>
              <a:rPr lang="en-US" dirty="0" smtClean="0"/>
              <a:t>Third level</a:t>
            </a:r>
          </a:p>
        </p:txBody>
      </p:sp>
      <p:sp>
        <p:nvSpPr>
          <p:cNvPr id="12" name="Text Placeholder 12"/>
          <p:cNvSpPr>
            <a:spLocks noGrp="1"/>
          </p:cNvSpPr>
          <p:nvPr>
            <p:ph type="body" sz="quarter" idx="16" hasCustomPrompt="1"/>
          </p:nvPr>
        </p:nvSpPr>
        <p:spPr bwMode="gray">
          <a:xfrm>
            <a:off x="756033" y="2416668"/>
            <a:ext cx="8137525" cy="1235368"/>
          </a:xfrm>
        </p:spPr>
        <p:txBody>
          <a:bodyPr anchor="b">
            <a:normAutofit/>
          </a:bodyPr>
          <a:lstStyle>
            <a:lvl1pPr marL="0" indent="0" algn="l">
              <a:spcBef>
                <a:spcPts val="0"/>
              </a:spcBef>
              <a:buFontTx/>
              <a:buNone/>
              <a:defRPr sz="2000" b="0">
                <a:solidFill>
                  <a:srgbClr val="000000"/>
                </a:solidFill>
                <a:effectLst/>
                <a:latin typeface="Arial" panose="020B0604020202020204" pitchFamily="34" charset="0"/>
                <a:cs typeface="Arial" panose="020B0604020202020204" pitchFamily="34" charset="0"/>
              </a:defRPr>
            </a:lvl1pPr>
            <a:lvl2pPr marL="4763" indent="0">
              <a:buNone/>
              <a:defRPr/>
            </a:lvl2pPr>
            <a:lvl3pPr marL="0" indent="0">
              <a:buNone/>
              <a:defRPr/>
            </a:lvl3pPr>
            <a:lvl4pPr marL="0" indent="0">
              <a:buNone/>
              <a:defRPr/>
            </a:lvl4pPr>
            <a:lvl5pPr marL="0" indent="0">
              <a:buFontTx/>
              <a:buNone/>
              <a:defRPr/>
            </a:lvl5pPr>
            <a:lvl6pPr marL="0" indent="0">
              <a:buFontTx/>
              <a:buNone/>
              <a:defRPr/>
            </a:lvl6pPr>
            <a:lvl7pPr marL="4763" indent="-4763">
              <a:defRPr/>
            </a:lvl7pPr>
            <a:lvl8pPr marL="0" indent="0">
              <a:buFontTx/>
              <a:buNone/>
              <a:defRPr/>
            </a:lvl8pPr>
            <a:lvl9pPr marL="0" indent="0">
              <a:buNone/>
              <a:defRPr/>
            </a:lvl9pPr>
          </a:lstStyle>
          <a:p>
            <a:pPr lvl="0"/>
            <a:r>
              <a:rPr lang="en-US" dirty="0" smtClean="0"/>
              <a:t>Enter Section Subtitle</a:t>
            </a:r>
            <a:endParaRPr lang="en-US" dirty="0"/>
          </a:p>
        </p:txBody>
      </p:sp>
      <p:sp>
        <p:nvSpPr>
          <p:cNvPr id="13" name="Text Placeholder 12"/>
          <p:cNvSpPr>
            <a:spLocks noGrp="1"/>
          </p:cNvSpPr>
          <p:nvPr>
            <p:ph type="body" sz="quarter" idx="17" hasCustomPrompt="1"/>
          </p:nvPr>
        </p:nvSpPr>
        <p:spPr bwMode="gray">
          <a:xfrm>
            <a:off x="755650" y="3713159"/>
            <a:ext cx="8137525" cy="1296180"/>
          </a:xfrm>
        </p:spPr>
        <p:txBody>
          <a:bodyPr anchor="t">
            <a:normAutofit/>
          </a:bodyPr>
          <a:lstStyle>
            <a:lvl1pPr marL="0" indent="0" algn="l">
              <a:spcBef>
                <a:spcPts val="0"/>
              </a:spcBef>
              <a:buFontTx/>
              <a:buNone/>
              <a:defRPr sz="3200" b="1">
                <a:solidFill>
                  <a:srgbClr val="2A8DBA"/>
                </a:solidFill>
                <a:effectLst/>
                <a:latin typeface="Arial" panose="020B0604020202020204" pitchFamily="34" charset="0"/>
                <a:cs typeface="Arial" panose="020B0604020202020204" pitchFamily="34" charset="0"/>
              </a:defRPr>
            </a:lvl1pPr>
            <a:lvl2pPr marL="4763" indent="0">
              <a:buNone/>
              <a:defRPr/>
            </a:lvl2pPr>
            <a:lvl3pPr marL="0" indent="0">
              <a:buNone/>
              <a:defRPr/>
            </a:lvl3pPr>
            <a:lvl4pPr marL="0" indent="0">
              <a:buNone/>
              <a:defRPr/>
            </a:lvl4pPr>
            <a:lvl5pPr marL="0" indent="0">
              <a:buFontTx/>
              <a:buNone/>
              <a:defRPr/>
            </a:lvl5pPr>
            <a:lvl6pPr marL="0" indent="0">
              <a:buFontTx/>
              <a:buNone/>
              <a:defRPr/>
            </a:lvl6pPr>
            <a:lvl7pPr marL="4763" indent="-4763">
              <a:defRPr/>
            </a:lvl7pPr>
            <a:lvl8pPr marL="0" indent="0">
              <a:buFontTx/>
              <a:buNone/>
              <a:defRPr/>
            </a:lvl8pPr>
            <a:lvl9pPr marL="0" indent="0">
              <a:buNone/>
              <a:defRPr/>
            </a:lvl9pPr>
          </a:lstStyle>
          <a:p>
            <a:pPr lvl="0"/>
            <a:r>
              <a:rPr lang="en-US" dirty="0" smtClean="0"/>
              <a:t>ENTER SECTION TITLE (NOT A PRESENTATION TITLE)</a:t>
            </a:r>
            <a:endParaRPr lang="en-US" dirty="0"/>
          </a:p>
        </p:txBody>
      </p:sp>
      <p:sp>
        <p:nvSpPr>
          <p:cNvPr id="6" name="Rectangle 27"/>
          <p:cNvSpPr>
            <a:spLocks noChangeArrowheads="1"/>
          </p:cNvSpPr>
          <p:nvPr userDrawn="1"/>
        </p:nvSpPr>
        <p:spPr bwMode="ltGray">
          <a:xfrm>
            <a:off x="323410" y="1061180"/>
            <a:ext cx="8820000" cy="63500"/>
          </a:xfrm>
          <a:prstGeom prst="rect">
            <a:avLst/>
          </a:prstGeom>
          <a:solidFill>
            <a:srgbClr val="2A8DBA"/>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50000"/>
              </a:spcAft>
              <a:defRPr/>
            </a:pPr>
            <a:endParaRPr lang="en-US" sz="2200" kern="0" dirty="0">
              <a:solidFill>
                <a:srgbClr val="000000"/>
              </a:solidFill>
              <a:latin typeface="Arial" charset="0"/>
            </a:endParaRPr>
          </a:p>
        </p:txBody>
      </p:sp>
    </p:spTree>
    <p:extLst>
      <p:ext uri="{BB962C8B-B14F-4D97-AF65-F5344CB8AC3E}">
        <p14:creationId xmlns:p14="http://schemas.microsoft.com/office/powerpoint/2010/main" val="564063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827999" y="1700213"/>
            <a:ext cx="8065175" cy="4249737"/>
          </a:xfrm>
        </p:spPr>
        <p:txBody>
          <a:bodyPr/>
          <a:lstStyle>
            <a:lvl1pPr marL="446088" indent="-446088">
              <a:buClr>
                <a:srgbClr val="000000"/>
              </a:buClr>
              <a:buFont typeface="+mj-lt"/>
              <a:buAutoNum type="arabicPeriod"/>
              <a:defRPr/>
            </a:lvl1pPr>
            <a:lvl2pPr marL="712788" indent="-287338">
              <a:buClr>
                <a:srgbClr val="000000"/>
              </a:buClr>
              <a:buSzPct val="100000"/>
              <a:buFont typeface="Arial" pitchFamily="34" charset="0"/>
              <a:buChar char="•"/>
              <a:defRPr/>
            </a:lvl2pPr>
            <a:lvl3pPr marL="990600" indent="-287338">
              <a:buFont typeface="Arial" panose="020B0604020202020204" pitchFamily="34" charset="0"/>
              <a:buChar char="–"/>
              <a:defRPr/>
            </a:lvl3pPr>
            <a:lvl4pPr marL="1257300" indent="-287338">
              <a:buFont typeface="Arial" panose="020B0604020202020204" pitchFamily="34" charset="0"/>
              <a:buChar char="•"/>
              <a:defRPr/>
            </a:lvl4pPr>
            <a:lvl5pPr marL="1620838" indent="-287338">
              <a:buFont typeface="Arial" panose="020B0604020202020204" pitchFamily="34" charset="0"/>
              <a:buChar char="–"/>
              <a:defRPr/>
            </a:lvl5pPr>
          </a:lstStyle>
          <a:p>
            <a:pPr lvl="0"/>
            <a:r>
              <a:rPr lang="en-US" dirty="0" smtClean="0"/>
              <a:t>Enter Section Title</a:t>
            </a:r>
          </a:p>
          <a:p>
            <a:pPr lvl="1"/>
            <a:r>
              <a:rPr lang="en-US" dirty="0" smtClean="0"/>
              <a:t>Enter Slide Title</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lvl1pPr>
              <a:defRPr/>
            </a:lvl1pPr>
          </a:lstStyle>
          <a:p>
            <a:r>
              <a:rPr lang="en-US" dirty="0" smtClean="0"/>
              <a:t>Agenda</a:t>
            </a:r>
            <a:endParaRPr lang="en-US" dirty="0"/>
          </a:p>
        </p:txBody>
      </p:sp>
    </p:spTree>
    <p:extLst>
      <p:ext uri="{BB962C8B-B14F-4D97-AF65-F5344CB8AC3E}">
        <p14:creationId xmlns:p14="http://schemas.microsoft.com/office/powerpoint/2010/main" val="17516356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ntensiv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Text Intensive</a:t>
            </a:r>
            <a:endParaRPr lang="en-US" dirty="0"/>
          </a:p>
        </p:txBody>
      </p:sp>
      <p:sp>
        <p:nvSpPr>
          <p:cNvPr id="3" name="Content Placeholder 2"/>
          <p:cNvSpPr>
            <a:spLocks noGrp="1"/>
          </p:cNvSpPr>
          <p:nvPr>
            <p:ph idx="1" hasCustomPrompt="1"/>
          </p:nvPr>
        </p:nvSpPr>
        <p:spPr/>
        <p:txBody>
          <a:bodyPr>
            <a:normAutofit/>
          </a:bodyPr>
          <a:lstStyle>
            <a:lvl1pPr marL="0" indent="0">
              <a:buNone/>
              <a:defRPr sz="1600" b="1"/>
            </a:lvl1pPr>
            <a:lvl2pPr marL="0" indent="0">
              <a:lnSpc>
                <a:spcPct val="100000"/>
              </a:lnSpc>
              <a:spcAft>
                <a:spcPts val="0"/>
              </a:spcAft>
              <a:buNone/>
              <a:defRPr sz="1600"/>
            </a:lvl2pPr>
            <a:lvl3pPr marL="288000" indent="-288000">
              <a:lnSpc>
                <a:spcPct val="100000"/>
              </a:lnSpc>
              <a:spcAft>
                <a:spcPts val="0"/>
              </a:spcAft>
              <a:buClr>
                <a:srgbClr val="000000"/>
              </a:buClr>
              <a:buFont typeface="Arial" pitchFamily="34" charset="0"/>
              <a:buChar char="•"/>
              <a:defRPr sz="1600"/>
            </a:lvl3pPr>
            <a:lvl4pPr marL="576000">
              <a:lnSpc>
                <a:spcPct val="100000"/>
              </a:lnSpc>
              <a:spcAft>
                <a:spcPts val="0"/>
              </a:spcAft>
              <a:defRPr sz="1600"/>
            </a:lvl4pPr>
            <a:lvl5pPr marL="864000" indent="-288000">
              <a:lnSpc>
                <a:spcPct val="100000"/>
              </a:lnSpc>
              <a:spcAft>
                <a:spcPts val="0"/>
              </a:spcAft>
              <a:buFont typeface="Arial" panose="020B0604020202020204" pitchFamily="34" charset="0"/>
              <a:buChar char="•"/>
              <a:defRPr sz="1600"/>
            </a:lvl5pPr>
            <a:lvl6pPr marL="1152000" marR="0" indent="-288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sz="1600"/>
            </a:lvl6pPr>
            <a:lvl7pPr marL="1440000" marR="0" indent="-288000" algn="l" defTabSz="914400" rtl="0" eaLnBrk="1" fontAlgn="auto" latinLnBrk="0" hangingPunct="1">
              <a:lnSpc>
                <a:spcPct val="100000"/>
              </a:lnSpc>
              <a:spcBef>
                <a:spcPts val="600"/>
              </a:spcBef>
              <a:spcAft>
                <a:spcPts val="0"/>
              </a:spcAft>
              <a:buClrTx/>
              <a:buSzTx/>
              <a:buFont typeface="Calibri" pitchFamily="34" charset="0"/>
              <a:buChar char="•"/>
              <a:tabLst/>
              <a:defRPr sz="1600"/>
            </a:lvl7pPr>
            <a:lvl8pPr marL="1728000" marR="0" indent="-288000" algn="l" defTabSz="914400" rtl="0" eaLnBrk="1" fontAlgn="auto" latinLnBrk="0" hangingPunct="1">
              <a:lnSpc>
                <a:spcPct val="100000"/>
              </a:lnSpc>
              <a:spcBef>
                <a:spcPts val="600"/>
              </a:spcBef>
              <a:spcAft>
                <a:spcPts val="0"/>
              </a:spcAft>
              <a:buClrTx/>
              <a:buSzTx/>
              <a:buFont typeface="Calibri" pitchFamily="34" charset="0"/>
              <a:buChar char="–"/>
              <a:tabLst/>
              <a:defRPr sz="1600"/>
            </a:lvl8pPr>
            <a:lvl9pPr marL="2016000" indent="-288000">
              <a:lnSpc>
                <a:spcPct val="100000"/>
              </a:lnSpc>
              <a:spcAft>
                <a:spcPts val="0"/>
              </a:spcAft>
              <a:buFont typeface="Wingdings" pitchFamily="2" charset="2"/>
              <a:buChar char=""/>
              <a:defRPr sz="1600"/>
            </a:lvl9pPr>
          </a:lstStyle>
          <a:p>
            <a:pPr lvl="0"/>
            <a:r>
              <a:rPr lang="en-US" dirty="0" smtClean="0"/>
              <a:t>16pt Arial font, custom bullet, 12pt before paragraph, single line spacing</a:t>
            </a:r>
          </a:p>
          <a:p>
            <a:pPr lvl="1"/>
            <a:r>
              <a:rPr lang="en-US" dirty="0" smtClean="0"/>
              <a:t>16pt Arial font, custom bullet, 6pt before paragraph, single line spacing</a:t>
            </a:r>
          </a:p>
          <a:p>
            <a:pPr lvl="2"/>
            <a:r>
              <a:rPr lang="en-US" dirty="0" smtClean="0"/>
              <a:t>16pt Calibri font, custom bullet, 6pt before paragraph, single line spacing</a:t>
            </a:r>
          </a:p>
          <a:p>
            <a:pPr lvl="3"/>
            <a:r>
              <a:rPr lang="en-US" dirty="0" smtClean="0"/>
              <a:t>16pt Calibri font, custom bullet, 6pt before paragraph, single line spacing</a:t>
            </a:r>
          </a:p>
          <a:p>
            <a:pPr lvl="4"/>
            <a:r>
              <a:rPr lang="en-US" dirty="0" smtClean="0"/>
              <a:t>16pt Calibri font, custom bullet, 6pt before paragraph, single line spacing</a:t>
            </a:r>
          </a:p>
          <a:p>
            <a:pPr lvl="5"/>
            <a:r>
              <a:rPr lang="en-US" dirty="0" smtClean="0"/>
              <a:t>16pt Calibri font, custom bullet, 6pt before paragraph, single line spacing</a:t>
            </a:r>
          </a:p>
        </p:txBody>
      </p:sp>
      <p:sp>
        <p:nvSpPr>
          <p:cNvPr id="9" name="Text Placeholder 8"/>
          <p:cNvSpPr>
            <a:spLocks noGrp="1"/>
          </p:cNvSpPr>
          <p:nvPr>
            <p:ph type="body" sz="quarter" idx="10" hasCustomPrompt="1"/>
          </p:nvPr>
        </p:nvSpPr>
        <p:spPr>
          <a:xfrm>
            <a:off x="323850" y="757936"/>
            <a:ext cx="8569325" cy="576263"/>
          </a:xfrm>
        </p:spPr>
        <p:txBody>
          <a:bodyPr>
            <a:noAutofit/>
          </a:bodyPr>
          <a:lstStyle>
            <a:lvl1pPr marL="0" indent="0">
              <a:spcBef>
                <a:spcPts val="600"/>
              </a:spcBef>
              <a:buFontTx/>
              <a:buNone/>
              <a:defRPr sz="1600" i="1">
                <a:latin typeface="Arial" panose="020B0604020202020204" pitchFamily="34" charset="0"/>
                <a:cs typeface="Arial" panose="020B0604020202020204" pitchFamily="34" charset="0"/>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Arial 16pt, italicized, 6pt before paragraph, single line spacing. No more than two sentences long. Use a period.</a:t>
            </a:r>
          </a:p>
        </p:txBody>
      </p:sp>
      <p:sp>
        <p:nvSpPr>
          <p:cNvPr id="11" name="Text Placeholder 10"/>
          <p:cNvSpPr>
            <a:spLocks noGrp="1"/>
          </p:cNvSpPr>
          <p:nvPr>
            <p:ph type="body" sz="quarter" idx="11" hasCustomPrompt="1"/>
          </p:nvPr>
        </p:nvSpPr>
        <p:spPr>
          <a:xfrm>
            <a:off x="323850" y="6219810"/>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6" name="Content Placeholder 4"/>
          <p:cNvSpPr>
            <a:spLocks noGrp="1"/>
          </p:cNvSpPr>
          <p:nvPr>
            <p:ph sz="quarter" idx="26" hasCustomPrompt="1"/>
          </p:nvPr>
        </p:nvSpPr>
        <p:spPr>
          <a:xfrm>
            <a:off x="7093175" y="0"/>
            <a:ext cx="1800000" cy="540000"/>
          </a:xfrm>
        </p:spPr>
        <p:txBody>
          <a:bodyPr anchor="ctr">
            <a:norm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Tree>
    <p:extLst>
      <p:ext uri="{BB962C8B-B14F-4D97-AF65-F5344CB8AC3E}">
        <p14:creationId xmlns:p14="http://schemas.microsoft.com/office/powerpoint/2010/main" val="523057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Bulleted Text</a:t>
            </a:r>
            <a:endParaRPr lang="en-US" dirty="0"/>
          </a:p>
        </p:txBody>
      </p:sp>
      <p:sp>
        <p:nvSpPr>
          <p:cNvPr id="3" name="Content Placeholder 2"/>
          <p:cNvSpPr>
            <a:spLocks noGrp="1"/>
          </p:cNvSpPr>
          <p:nvPr>
            <p:ph idx="1" hasCustomPrompt="1"/>
          </p:nvPr>
        </p:nvSpPr>
        <p:spPr>
          <a:xfrm>
            <a:off x="323849" y="1700213"/>
            <a:ext cx="8569325" cy="4249737"/>
          </a:xfrm>
        </p:spPr>
        <p:txBody>
          <a:bodyPr/>
          <a:lstStyle>
            <a:lvl1pPr>
              <a:defRPr/>
            </a:lvl1pPr>
            <a:lvl3pPr>
              <a:defRPr/>
            </a:lvl3pPr>
            <a:lvl4pPr>
              <a:defRPr/>
            </a:lvl4pPr>
            <a:lvl5pPr>
              <a:defRPr/>
            </a:lvl5pPr>
          </a:lstStyle>
          <a:p>
            <a:pPr lvl="0"/>
            <a:r>
              <a:rPr lang="en-US" dirty="0" smtClean="0"/>
              <a:t>16pt Arial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4"/>
          <p:cNvSpPr>
            <a:spLocks noGrp="1"/>
          </p:cNvSpPr>
          <p:nvPr>
            <p:ph sz="quarter" idx="26" hasCustomPrompt="1"/>
          </p:nvPr>
        </p:nvSpPr>
        <p:spPr>
          <a:xfrm>
            <a:off x="7093175" y="0"/>
            <a:ext cx="1800000" cy="540000"/>
          </a:xfrm>
        </p:spPr>
        <p:txBody>
          <a:bodyPr anchor="ctr">
            <a:norm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
        <p:nvSpPr>
          <p:cNvPr id="5" name="Text Placeholder 4"/>
          <p:cNvSpPr>
            <a:spLocks noGrp="1"/>
          </p:cNvSpPr>
          <p:nvPr>
            <p:ph type="body" sz="quarter" idx="27"/>
          </p:nvPr>
        </p:nvSpPr>
        <p:spPr>
          <a:xfrm>
            <a:off x="323850" y="756570"/>
            <a:ext cx="8569325" cy="576263"/>
          </a:xfrm>
        </p:spPr>
        <p:txBody>
          <a:bodyPr>
            <a:noAutofit/>
          </a:bodyPr>
          <a:lstStyle>
            <a:lvl1pPr marL="3175" indent="0">
              <a:buNone/>
              <a:defRPr lang="en-US" sz="1600" i="1" kern="1200" dirty="0" smtClean="0">
                <a:solidFill>
                  <a:srgbClr val="000000"/>
                </a:solidFill>
                <a:latin typeface="Arial" panose="020B0604020202020204" pitchFamily="34" charset="0"/>
                <a:ea typeface="+mn-ea"/>
                <a:cs typeface="Arial" panose="020B0604020202020204" pitchFamily="34" charset="0"/>
              </a:defRPr>
            </a:lvl1pPr>
            <a:lvl2pPr marL="3175" indent="0">
              <a:buNone/>
              <a:defRPr sz="2000" b="0" i="1"/>
            </a:lvl2pPr>
            <a:lvl3pPr marL="3175" indent="0">
              <a:buNone/>
              <a:defRPr sz="2000" b="0" i="1"/>
            </a:lvl3pPr>
            <a:lvl4pPr marL="3175" indent="0">
              <a:buNone/>
              <a:defRPr sz="2000" b="0" i="1"/>
            </a:lvl4pPr>
            <a:lvl5pPr marL="3175" indent="0">
              <a:buNone/>
              <a:defRPr sz="2000" b="0" i="1"/>
            </a:lvl5pPr>
          </a:lstStyle>
          <a:p>
            <a:pPr marL="0" lvl="0" indent="0" algn="l" defTabSz="914400" rtl="0" eaLnBrk="1" latinLnBrk="0" hangingPunct="1">
              <a:spcBef>
                <a:spcPts val="600"/>
              </a:spcBef>
              <a:buClr>
                <a:srgbClr val="000000"/>
              </a:buClr>
              <a:buFontTx/>
              <a:buNone/>
            </a:pPr>
            <a:r>
              <a:rPr lang="en-US" smtClean="0"/>
              <a:t>Click to edit Master text styles</a:t>
            </a:r>
          </a:p>
        </p:txBody>
      </p:sp>
    </p:spTree>
    <p:extLst>
      <p:ext uri="{BB962C8B-B14F-4D97-AF65-F5344CB8AC3E}">
        <p14:creationId xmlns:p14="http://schemas.microsoft.com/office/powerpoint/2010/main" val="20805123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Two Content Vertical</a:t>
            </a:r>
            <a:endParaRPr lang="en-US" dirty="0"/>
          </a:p>
        </p:txBody>
      </p:sp>
      <p:sp>
        <p:nvSpPr>
          <p:cNvPr id="3" name="Content Placeholder 2"/>
          <p:cNvSpPr>
            <a:spLocks noGrp="1"/>
          </p:cNvSpPr>
          <p:nvPr>
            <p:ph sz="half" idx="1" hasCustomPrompt="1"/>
          </p:nvPr>
        </p:nvSpPr>
        <p:spPr>
          <a:xfrm>
            <a:off x="323850" y="1700213"/>
            <a:ext cx="4176000" cy="4248000"/>
          </a:xfrm>
        </p:spPr>
        <p:txBody>
          <a:bodyPr vert="horz" lIns="0" tIns="0" rIns="0" bIns="0" rtlCol="0">
            <a:normAutofit/>
          </a:bodyPr>
          <a:lstStyle>
            <a:lvl1pPr>
              <a:defRPr lang="en-US" sz="1400" dirty="0" smtClean="0"/>
            </a:lvl1pPr>
            <a:lvl2pPr>
              <a:defRPr lang="en-US" sz="1400" dirty="0" smtClean="0"/>
            </a:lvl2pPr>
            <a:lvl3pPr>
              <a:defRPr lang="en-US" sz="1400" dirty="0" smtClean="0"/>
            </a:lvl3pPr>
            <a:lvl4pPr>
              <a:defRPr lang="en-US" sz="1400" dirty="0" smtClean="0"/>
            </a:lvl4pPr>
            <a:lvl5pPr>
              <a:defRPr lang="en-US" sz="1400" dirty="0"/>
            </a:lvl5pPr>
          </a:lstStyle>
          <a:p>
            <a:pPr lvl="0"/>
            <a:r>
              <a:rPr lang="en-US" dirty="0" smtClean="0"/>
              <a:t>16pt Arial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16480" y="1700213"/>
            <a:ext cx="4176000" cy="4248000"/>
          </a:xfrm>
        </p:spPr>
        <p:txBody>
          <a:bodyPr vert="horz" lIns="0" tIns="0" rIns="0" bIns="0" rtlCol="0">
            <a:normAutofit/>
          </a:bodyPr>
          <a:lstStyle>
            <a:lvl1pPr>
              <a:defRPr lang="en-US" sz="1400" baseline="0" smtClean="0"/>
            </a:lvl1pPr>
            <a:lvl2pPr>
              <a:defRPr lang="en-US" sz="1400" smtClean="0"/>
            </a:lvl2pPr>
            <a:lvl3pPr>
              <a:defRPr lang="en-US" sz="1400" smtClean="0"/>
            </a:lvl3pPr>
            <a:lvl4pPr>
              <a:defRPr lang="en-US" sz="1400" smtClean="0"/>
            </a:lvl4pPr>
            <a:lvl5pPr>
              <a:defRPr lang="en-US" sz="1400"/>
            </a:lvl5pPr>
          </a:lstStyle>
          <a:p>
            <a:pPr lvl="0"/>
            <a:r>
              <a:rPr lang="en-US" dirty="0" smtClean="0"/>
              <a:t>16pt Arial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8"/>
          <p:cNvSpPr>
            <a:spLocks noGrp="1"/>
          </p:cNvSpPr>
          <p:nvPr>
            <p:ph type="body" sz="quarter" idx="10" hasCustomPrompt="1"/>
          </p:nvPr>
        </p:nvSpPr>
        <p:spPr>
          <a:xfrm>
            <a:off x="323850" y="764447"/>
            <a:ext cx="8569325" cy="576263"/>
          </a:xfrm>
        </p:spPr>
        <p:txBody>
          <a:bodyPr>
            <a:noAutofit/>
          </a:bodyPr>
          <a:lstStyle>
            <a:lvl1pPr marL="0" indent="0">
              <a:spcBef>
                <a:spcPts val="600"/>
              </a:spcBef>
              <a:buFontTx/>
              <a:buNone/>
              <a:defRPr sz="1600" i="1">
                <a:latin typeface="Arial" panose="020B0604020202020204" pitchFamily="34" charset="0"/>
                <a:cs typeface="Arial" panose="020B0604020202020204" pitchFamily="34" charset="0"/>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
        <p:nvSpPr>
          <p:cNvPr id="9" name="Text Placeholder 10"/>
          <p:cNvSpPr>
            <a:spLocks noGrp="1"/>
          </p:cNvSpPr>
          <p:nvPr>
            <p:ph type="body" sz="quarter" idx="11" hasCustomPrompt="1"/>
          </p:nvPr>
        </p:nvSpPr>
        <p:spPr>
          <a:xfrm>
            <a:off x="323850" y="6226504"/>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7" name="Content Placeholder 4"/>
          <p:cNvSpPr>
            <a:spLocks noGrp="1"/>
          </p:cNvSpPr>
          <p:nvPr>
            <p:ph sz="quarter" idx="26" hasCustomPrompt="1"/>
          </p:nvPr>
        </p:nvSpPr>
        <p:spPr>
          <a:xfrm>
            <a:off x="7093175" y="0"/>
            <a:ext cx="1800000" cy="540000"/>
          </a:xfrm>
        </p:spPr>
        <p:txBody>
          <a:bodyPr anchor="ctr">
            <a:norm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Tree>
    <p:extLst>
      <p:ext uri="{BB962C8B-B14F-4D97-AF65-F5344CB8AC3E}">
        <p14:creationId xmlns:p14="http://schemas.microsoft.com/office/powerpoint/2010/main" val="41895117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sual Diagram">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Visual Diagram</a:t>
            </a:r>
            <a:endParaRPr lang="en-US" dirty="0"/>
          </a:p>
        </p:txBody>
      </p:sp>
      <p:sp>
        <p:nvSpPr>
          <p:cNvPr id="3" name="Text Placeholder 8"/>
          <p:cNvSpPr>
            <a:spLocks noGrp="1"/>
          </p:cNvSpPr>
          <p:nvPr>
            <p:ph type="body" sz="quarter" idx="10" hasCustomPrompt="1"/>
          </p:nvPr>
        </p:nvSpPr>
        <p:spPr>
          <a:xfrm>
            <a:off x="323850" y="764447"/>
            <a:ext cx="8569325" cy="576263"/>
          </a:xfrm>
        </p:spPr>
        <p:txBody>
          <a:bodyPr>
            <a:noAutofit/>
          </a:bodyPr>
          <a:lstStyle>
            <a:lvl1pPr marL="0" indent="0">
              <a:spcBef>
                <a:spcPts val="600"/>
              </a:spcBef>
              <a:buFontTx/>
              <a:buNone/>
              <a:defRPr sz="1600" i="1">
                <a:latin typeface="Arial" panose="020B0604020202020204" pitchFamily="34" charset="0"/>
                <a:cs typeface="Arial" panose="020B0604020202020204" pitchFamily="34" charset="0"/>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
        <p:nvSpPr>
          <p:cNvPr id="4" name="Text Placeholder 10"/>
          <p:cNvSpPr>
            <a:spLocks noGrp="1"/>
          </p:cNvSpPr>
          <p:nvPr>
            <p:ph type="body" sz="quarter" idx="11" hasCustomPrompt="1"/>
          </p:nvPr>
        </p:nvSpPr>
        <p:spPr>
          <a:xfrm>
            <a:off x="323850" y="6226504"/>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5" name="Content Placeholder 4"/>
          <p:cNvSpPr>
            <a:spLocks noGrp="1"/>
          </p:cNvSpPr>
          <p:nvPr>
            <p:ph sz="quarter" idx="26" hasCustomPrompt="1"/>
          </p:nvPr>
        </p:nvSpPr>
        <p:spPr>
          <a:xfrm>
            <a:off x="7093175" y="0"/>
            <a:ext cx="1800000" cy="540000"/>
          </a:xfrm>
        </p:spPr>
        <p:txBody>
          <a:bodyPr anchor="ctr">
            <a:no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Tree>
    <p:extLst>
      <p:ext uri="{BB962C8B-B14F-4D97-AF65-F5344CB8AC3E}">
        <p14:creationId xmlns:p14="http://schemas.microsoft.com/office/powerpoint/2010/main" val="34437830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ual Content x 1">
    <p:spTree>
      <p:nvGrpSpPr>
        <p:cNvPr id="1" name=""/>
        <p:cNvGrpSpPr/>
        <p:nvPr/>
      </p:nvGrpSpPr>
      <p:grpSpPr>
        <a:xfrm>
          <a:off x="0" y="0"/>
          <a:ext cx="0" cy="0"/>
          <a:chOff x="0" y="0"/>
          <a:chExt cx="0" cy="0"/>
        </a:xfrm>
      </p:grpSpPr>
      <p:sp>
        <p:nvSpPr>
          <p:cNvPr id="10" name="Text Placeholder 14"/>
          <p:cNvSpPr>
            <a:spLocks noGrp="1"/>
          </p:cNvSpPr>
          <p:nvPr>
            <p:ph type="body" sz="quarter" idx="25" hasCustomPrompt="1"/>
          </p:nvPr>
        </p:nvSpPr>
        <p:spPr>
          <a:xfrm>
            <a:off x="324005" y="1692000"/>
            <a:ext cx="5688000" cy="576000"/>
          </a:xfrm>
          <a:prstGeom prst="round2SameRect">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lIns="0" tIns="0" rIns="0" bIns="0" anchor="ctr" anchorCtr="0">
            <a:noAutofit/>
          </a:bodyPr>
          <a:lstStyle>
            <a:lvl1pPr marL="0" indent="0" algn="ctr">
              <a:spcBef>
                <a:spcPts val="0"/>
              </a:spcBef>
              <a:buNone/>
              <a:defRPr sz="1600" b="1" baseline="0">
                <a:solidFill>
                  <a:schemeClr val="bg1"/>
                </a:solidFill>
                <a:latin typeface="+mj-lt"/>
              </a:defRPr>
            </a:lvl1pPr>
            <a:lvl2pPr marL="0" indent="0" algn="ctr">
              <a:spcBef>
                <a:spcPts val="0"/>
              </a:spcBef>
              <a:buNone/>
              <a:defRPr sz="1400">
                <a:solidFill>
                  <a:schemeClr val="bg1"/>
                </a:solidFill>
                <a:latin typeface="+mj-lt"/>
              </a:defRPr>
            </a:lvl2pPr>
            <a:lvl3pPr marL="0" indent="0" algn="ctr">
              <a:spcBef>
                <a:spcPts val="0"/>
              </a:spcBef>
              <a:buNone/>
              <a:defRPr/>
            </a:lvl3pPr>
            <a:lvl4pPr marL="0" indent="0" algn="ctr">
              <a:spcBef>
                <a:spcPts val="0"/>
              </a:spcBef>
              <a:buNone/>
              <a:defRPr/>
            </a:lvl4pPr>
            <a:lvl5pPr marL="0" indent="0" algn="ctr">
              <a:spcBef>
                <a:spcPts val="0"/>
              </a:spcBef>
              <a:buNone/>
              <a:defRPr/>
            </a:lvl5pPr>
            <a:lvl6pPr algn="ctr">
              <a:spcBef>
                <a:spcPts val="0"/>
              </a:spcBef>
              <a:defRPr>
                <a:solidFill>
                  <a:schemeClr val="tx1"/>
                </a:solidFill>
              </a:defRPr>
            </a:lvl6pPr>
            <a:lvl7pPr marL="0" indent="0" algn="ctr">
              <a:spcBef>
                <a:spcPts val="0"/>
              </a:spcBef>
              <a:defRPr>
                <a:solidFill>
                  <a:schemeClr val="tx1"/>
                </a:solidFill>
              </a:defRPr>
            </a:lvl7pPr>
            <a:lvl8pPr marL="0" algn="ctr">
              <a:spcBef>
                <a:spcPts val="0"/>
              </a:spcBef>
              <a:defRPr>
                <a:solidFill>
                  <a:schemeClr val="tx1"/>
                </a:solidFill>
              </a:defRPr>
            </a:lvl8pPr>
            <a:lvl9pPr algn="ctr">
              <a:spcBef>
                <a:spcPts val="0"/>
              </a:spcBef>
              <a:defRPr>
                <a:solidFill>
                  <a:schemeClr val="tx1"/>
                </a:solidFill>
              </a:defRPr>
            </a:lvl9pPr>
          </a:lstStyle>
          <a:p>
            <a:pPr lvl="0"/>
            <a:r>
              <a:rPr lang="en-US" dirty="0" smtClean="0"/>
              <a:t>Click to edit Object Title</a:t>
            </a:r>
          </a:p>
          <a:p>
            <a:pPr lvl="1"/>
            <a:r>
              <a:rPr lang="en-US" dirty="0" smtClean="0"/>
              <a:t>Subtitle</a:t>
            </a:r>
          </a:p>
        </p:txBody>
      </p:sp>
      <p:sp>
        <p:nvSpPr>
          <p:cNvPr id="2" name="Rectangle 1"/>
          <p:cNvSpPr/>
          <p:nvPr userDrawn="1"/>
        </p:nvSpPr>
        <p:spPr bwMode="gray">
          <a:xfrm>
            <a:off x="323850" y="2277280"/>
            <a:ext cx="5688310" cy="3672000"/>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txBody>
          <a:bodyPr vert="horz" lIns="0" tIns="0" rIns="0" bIns="0" rtlCol="0" anchor="t" anchorCtr="0">
            <a:noAutofit/>
          </a:bodyPr>
          <a:lstStyle/>
          <a:p>
            <a:pPr algn="ctr">
              <a:buClr>
                <a:srgbClr val="AFBC36"/>
              </a:buClr>
              <a:buFont typeface="Arial" pitchFamily="34" charset="0"/>
              <a:buNone/>
            </a:pPr>
            <a:endParaRPr lang="en-US" b="1" dirty="0">
              <a:solidFill>
                <a:srgbClr val="FFFFFF"/>
              </a:solidFill>
            </a:endParaRPr>
          </a:p>
        </p:txBody>
      </p:sp>
      <p:sp>
        <p:nvSpPr>
          <p:cNvPr id="16" name="Content Placeholder 3"/>
          <p:cNvSpPr>
            <a:spLocks noGrp="1"/>
          </p:cNvSpPr>
          <p:nvPr>
            <p:ph sz="quarter" idx="36" hasCustomPrompt="1"/>
          </p:nvPr>
        </p:nvSpPr>
        <p:spPr bwMode="gray">
          <a:xfrm>
            <a:off x="6084210" y="2349280"/>
            <a:ext cx="2808965" cy="3600000"/>
          </a:xfrm>
          <a:prstGeom prst="roundRect">
            <a:avLst>
              <a:gd name="adj" fmla="val 0"/>
            </a:avLst>
          </a:prstGeom>
          <a:solidFill>
            <a:schemeClr val="bg1"/>
          </a:solidFill>
          <a:ln w="9525">
            <a:noFill/>
          </a:ln>
        </p:spPr>
        <p:txBody>
          <a:bodyPr lIns="0" tIns="0" rIns="0" bIns="0"/>
          <a:lstStyle>
            <a:lvl1pPr>
              <a:spcBef>
                <a:spcPts val="600"/>
              </a:spcBef>
              <a:defRPr sz="1600"/>
            </a:lvl1pPr>
            <a:lvl2pPr>
              <a:defRPr sz="1600"/>
            </a:lvl2pPr>
            <a:lvl3pPr>
              <a:defRPr sz="1600"/>
            </a:lvl3pPr>
            <a:lvl4pPr>
              <a:defRPr sz="1600"/>
            </a:lvl4pPr>
            <a:lvl5pPr>
              <a:defRPr sz="1600"/>
            </a:lvl5pPr>
          </a:lstStyle>
          <a:p>
            <a:pPr lvl="0"/>
            <a:r>
              <a:rPr lang="en-US" dirty="0" smtClean="0"/>
              <a:t>16pt Calibri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1"/>
          <p:cNvSpPr>
            <a:spLocks noGrp="1"/>
          </p:cNvSpPr>
          <p:nvPr>
            <p:ph type="title" hasCustomPrompt="1"/>
          </p:nvPr>
        </p:nvSpPr>
        <p:spPr>
          <a:xfrm>
            <a:off x="323409" y="2"/>
            <a:ext cx="6768941" cy="541247"/>
          </a:xfrm>
        </p:spPr>
        <p:txBody>
          <a:bodyPr/>
          <a:lstStyle>
            <a:lvl1pPr>
              <a:defRPr baseline="0"/>
            </a:lvl1pPr>
          </a:lstStyle>
          <a:p>
            <a:r>
              <a:rPr lang="en-US" dirty="0" smtClean="0"/>
              <a:t>Visual Content x 1 Layout</a:t>
            </a:r>
            <a:endParaRPr lang="en-US" dirty="0"/>
          </a:p>
        </p:txBody>
      </p:sp>
      <p:sp>
        <p:nvSpPr>
          <p:cNvPr id="11" name="Text Placeholder 8"/>
          <p:cNvSpPr>
            <a:spLocks noGrp="1"/>
          </p:cNvSpPr>
          <p:nvPr>
            <p:ph type="body" sz="quarter" idx="12" hasCustomPrompt="1"/>
          </p:nvPr>
        </p:nvSpPr>
        <p:spPr>
          <a:xfrm>
            <a:off x="323965" y="764710"/>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13" name="Content Placeholder 3"/>
          <p:cNvSpPr>
            <a:spLocks noGrp="1"/>
          </p:cNvSpPr>
          <p:nvPr>
            <p:ph sz="quarter" idx="37" hasCustomPrompt="1"/>
          </p:nvPr>
        </p:nvSpPr>
        <p:spPr bwMode="ltGray">
          <a:xfrm>
            <a:off x="395620" y="2349272"/>
            <a:ext cx="5544770" cy="3528000"/>
          </a:xfrm>
          <a:prstGeom prst="roundRect">
            <a:avLst>
              <a:gd name="adj" fmla="val 0"/>
            </a:avLst>
          </a:prstGeom>
          <a:solidFill>
            <a:schemeClr val="bg1"/>
          </a:solidFill>
          <a:ln w="9525">
            <a:solidFill>
              <a:schemeClr val="accent1"/>
            </a:solidFill>
          </a:ln>
        </p:spPr>
        <p:txBody>
          <a:bodyPr lIns="36000" tIns="36000" rIns="36000" bIns="36000">
            <a:normAutofit/>
          </a:bodyPr>
          <a:lstStyle>
            <a:lvl1pPr marL="216000" indent="-216000">
              <a:spcBef>
                <a:spcPts val="600"/>
              </a:spcBef>
              <a:defRPr sz="1400"/>
            </a:lvl1pPr>
            <a:lvl2pPr marL="432000" indent="-216000">
              <a:defRPr sz="1400"/>
            </a:lvl2pPr>
            <a:lvl3pPr marL="648000" indent="-216000">
              <a:defRPr sz="1400"/>
            </a:lvl3pPr>
            <a:lvl4pPr marL="864000" indent="-216000">
              <a:defRPr sz="1400"/>
            </a:lvl4pPr>
            <a:lvl5pPr marL="1080000" indent="-216000">
              <a:defRPr sz="1400"/>
            </a:lvl5pPr>
          </a:lstStyle>
          <a:p>
            <a:pPr lvl="0"/>
            <a:r>
              <a:rPr lang="en-US" dirty="0" smtClean="0"/>
              <a:t>14pt Calibri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4"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Tree>
    <p:extLst>
      <p:ext uri="{BB962C8B-B14F-4D97-AF65-F5344CB8AC3E}">
        <p14:creationId xmlns:p14="http://schemas.microsoft.com/office/powerpoint/2010/main" val="10366256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849" y="0"/>
            <a:ext cx="8569325" cy="540000"/>
          </a:xfrm>
          <a:prstGeom prst="rect">
            <a:avLst/>
          </a:prstGeom>
        </p:spPr>
        <p:txBody>
          <a:bodyPr vert="horz" lIns="0" tIns="0" rIns="0" bIns="0" rtlCol="0" anchor="b">
            <a:noAutofit/>
          </a:bodyPr>
          <a:lstStyle/>
          <a:p>
            <a:r>
              <a:rPr lang="en-US" dirty="0" smtClean="0"/>
              <a:t>Slide Title: 24pt Arial font</a:t>
            </a:r>
            <a:endParaRPr lang="en-US" dirty="0"/>
          </a:p>
        </p:txBody>
      </p:sp>
      <p:sp>
        <p:nvSpPr>
          <p:cNvPr id="3" name="Text Placeholder 2"/>
          <p:cNvSpPr>
            <a:spLocks noGrp="1"/>
          </p:cNvSpPr>
          <p:nvPr>
            <p:ph type="body" idx="1"/>
          </p:nvPr>
        </p:nvSpPr>
        <p:spPr>
          <a:xfrm>
            <a:off x="323849" y="1700213"/>
            <a:ext cx="8569325" cy="4249737"/>
          </a:xfrm>
          <a:prstGeom prst="rect">
            <a:avLst/>
          </a:prstGeom>
        </p:spPr>
        <p:txBody>
          <a:bodyPr vert="horz" lIns="0" tIns="0" rIns="0" bIns="0" rtlCol="0">
            <a:normAutofit/>
          </a:bodyPr>
          <a:lstStyle/>
          <a:p>
            <a:pPr lvl="0"/>
            <a:r>
              <a:rPr lang="en-US" dirty="0" smtClean="0"/>
              <a:t>16pt Arial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extBox 10"/>
          <p:cNvSpPr txBox="1"/>
          <p:nvPr/>
        </p:nvSpPr>
        <p:spPr>
          <a:xfrm>
            <a:off x="318500" y="6557963"/>
            <a:ext cx="519699" cy="123110"/>
          </a:xfrm>
          <a:prstGeom prst="rect">
            <a:avLst/>
          </a:prstGeom>
          <a:noFill/>
        </p:spPr>
        <p:txBody>
          <a:bodyPr wrap="square" lIns="0" tIns="0" rIns="0" bIns="0" rtlCol="0" anchor="t" anchorCtr="0">
            <a:spAutoFit/>
          </a:bodyPr>
          <a:lstStyle/>
          <a:p>
            <a:r>
              <a:rPr lang="en-US" sz="800" dirty="0">
                <a:solidFill>
                  <a:srgbClr val="000000"/>
                </a:solidFill>
                <a:latin typeface="Arial" panose="020B0604020202020204" pitchFamily="34" charset="0"/>
                <a:cs typeface="Arial" panose="020B0604020202020204" pitchFamily="34" charset="0"/>
              </a:rPr>
              <a:t>Page </a:t>
            </a:r>
            <a:fld id="{C61532C3-E707-4A02-BC31-3D35CA144E76}" type="slidenum">
              <a:rPr lang="en-US" sz="800">
                <a:solidFill>
                  <a:srgbClr val="000000"/>
                </a:solidFill>
                <a:latin typeface="Arial" panose="020B0604020202020204" pitchFamily="34" charset="0"/>
                <a:cs typeface="Arial" panose="020B0604020202020204" pitchFamily="34" charset="0"/>
              </a:rPr>
              <a:pPr/>
              <a:t>‹#›</a:t>
            </a:fld>
            <a:endParaRPr lang="en-US" sz="1200" dirty="0">
              <a:solidFill>
                <a:srgbClr val="000000"/>
              </a:solidFill>
              <a:latin typeface="Arial" panose="020B0604020202020204" pitchFamily="34" charset="0"/>
              <a:cs typeface="Arial" panose="020B0604020202020204" pitchFamily="34" charset="0"/>
            </a:endParaRPr>
          </a:p>
        </p:txBody>
      </p:sp>
      <p:sp>
        <p:nvSpPr>
          <p:cNvPr id="7" name="Rectangle 27"/>
          <p:cNvSpPr>
            <a:spLocks noChangeArrowheads="1"/>
          </p:cNvSpPr>
          <p:nvPr/>
        </p:nvSpPr>
        <p:spPr bwMode="ltGray">
          <a:xfrm>
            <a:off x="323410" y="620610"/>
            <a:ext cx="8820000" cy="63500"/>
          </a:xfrm>
          <a:prstGeom prst="rect">
            <a:avLst/>
          </a:prstGeom>
          <a:solidFill>
            <a:srgbClr val="2A8DBA"/>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50000"/>
              </a:spcAft>
              <a:defRPr/>
            </a:pPr>
            <a:endParaRPr lang="en-US" sz="2200" kern="0" dirty="0">
              <a:solidFill>
                <a:srgbClr val="000000"/>
              </a:solidFill>
              <a:latin typeface="Arial" charset="0"/>
            </a:endParaRPr>
          </a:p>
        </p:txBody>
      </p:sp>
      <p:pic>
        <p:nvPicPr>
          <p:cNvPr id="26" name="Picture 32" descr="Abt_Prf_1C_BLK_RGB-OS"/>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481312" y="6270625"/>
            <a:ext cx="1411288" cy="57467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5"/>
          <p:cNvSpPr txBox="1">
            <a:spLocks noChangeArrowheads="1"/>
          </p:cNvSpPr>
          <p:nvPr/>
        </p:nvSpPr>
        <p:spPr bwMode="auto">
          <a:xfrm>
            <a:off x="323410" y="6381750"/>
            <a:ext cx="19050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de-DE"/>
            </a:defPPr>
            <a:lvl1pPr marL="0" algn="l" defTabSz="914400" rtl="0" eaLnBrk="1" latinLnBrk="0" hangingPunct="1">
              <a:spcBef>
                <a:spcPct val="0"/>
              </a:spcBef>
              <a:spcAft>
                <a:spcPct val="0"/>
              </a:spcAft>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altLang="en-US" dirty="0" smtClean="0">
                <a:solidFill>
                  <a:srgbClr val="000000"/>
                </a:solidFill>
                <a:latin typeface="Arial" charset="0"/>
              </a:rPr>
              <a:t>Incident Life Cycle</a:t>
            </a:r>
          </a:p>
        </p:txBody>
      </p:sp>
      <p:sp>
        <p:nvSpPr>
          <p:cNvPr id="30" name="Rectangle 35"/>
          <p:cNvSpPr txBox="1">
            <a:spLocks noChangeArrowheads="1"/>
          </p:cNvSpPr>
          <p:nvPr/>
        </p:nvSpPr>
        <p:spPr bwMode="auto">
          <a:xfrm>
            <a:off x="2465996" y="6381750"/>
            <a:ext cx="1960562"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de-DE"/>
            </a:defPPr>
            <a:lvl1pPr marL="0" algn="l" defTabSz="914400" rtl="0" eaLnBrk="1" latinLnBrk="0" hangingPunct="1">
              <a:spcBef>
                <a:spcPct val="0"/>
              </a:spcBef>
              <a:spcAft>
                <a:spcPct val="0"/>
              </a:spcAft>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altLang="en-US" dirty="0" smtClean="0">
                <a:solidFill>
                  <a:srgbClr val="000000"/>
                </a:solidFill>
                <a:latin typeface="Arial" charset="0"/>
              </a:rPr>
              <a:t>Company Confidential</a:t>
            </a:r>
            <a:br>
              <a:rPr lang="en-US" altLang="en-US" dirty="0" smtClean="0">
                <a:solidFill>
                  <a:srgbClr val="000000"/>
                </a:solidFill>
                <a:latin typeface="Arial" charset="0"/>
              </a:rPr>
            </a:br>
            <a:r>
              <a:rPr lang="en-US" altLang="en-US" dirty="0" smtClean="0">
                <a:solidFill>
                  <a:srgbClr val="000000"/>
                </a:solidFill>
                <a:latin typeface="Arial" charset="0"/>
              </a:rPr>
              <a:t>© 2014 Abbott</a:t>
            </a:r>
          </a:p>
        </p:txBody>
      </p:sp>
    </p:spTree>
    <p:extLst>
      <p:ext uri="{BB962C8B-B14F-4D97-AF65-F5344CB8AC3E}">
        <p14:creationId xmlns:p14="http://schemas.microsoft.com/office/powerpoint/2010/main" val="2711630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timing>
    <p:tnLst>
      <p:par>
        <p:cTn id="1" dur="indefinite" restart="never" nodeType="tmRoot"/>
      </p:par>
    </p:tnLst>
  </p:timing>
  <p:hf sldNum="0" hdr="0" ftr="0" dt="0"/>
  <p:txStyles>
    <p:titleStyle>
      <a:lvl1pPr algn="l" defTabSz="914400" rtl="0" eaLnBrk="1" latinLnBrk="0" hangingPunct="1">
        <a:spcBef>
          <a:spcPct val="0"/>
        </a:spcBef>
        <a:buNone/>
        <a:defRPr sz="2400" b="0" kern="1200">
          <a:solidFill>
            <a:srgbClr val="2A8DBA"/>
          </a:solidFill>
          <a:latin typeface="Arial" panose="020B0604020202020204" pitchFamily="34" charset="0"/>
          <a:ea typeface="+mj-ea"/>
          <a:cs typeface="Arial" panose="020B0604020202020204" pitchFamily="34" charset="0"/>
        </a:defRPr>
      </a:lvl1pPr>
    </p:titleStyle>
    <p:bodyStyle>
      <a:lvl1pPr marL="288000" indent="-288000" algn="l" defTabSz="914400" rtl="0" eaLnBrk="1" latinLnBrk="0" hangingPunct="1">
        <a:spcBef>
          <a:spcPts val="1200"/>
        </a:spcBef>
        <a:buClr>
          <a:srgbClr val="000000"/>
        </a:buClr>
        <a:buFont typeface="Arial" pitchFamily="34" charset="0"/>
        <a:buChar char="•"/>
        <a:defRPr sz="1600" kern="1200">
          <a:solidFill>
            <a:srgbClr val="000000"/>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4pPr>
      <a:lvl5pPr marL="1440000" indent="-288000" algn="l" defTabSz="914400" rtl="0" eaLnBrk="1" latinLnBrk="0" hangingPunct="1">
        <a:spcBef>
          <a:spcPts val="600"/>
        </a:spcBef>
        <a:buFont typeface="Arial" panose="020B0604020202020204" pitchFamily="34" charset="0"/>
        <a:buChar char="•"/>
        <a:defRPr sz="1600" kern="1200" baseline="0">
          <a:solidFill>
            <a:srgbClr val="000000"/>
          </a:solidFill>
          <a:latin typeface="Arial" panose="020B0604020202020204" pitchFamily="34" charset="0"/>
          <a:ea typeface="+mn-ea"/>
          <a:cs typeface="Arial" panose="020B0604020202020204" pitchFamily="34" charset="0"/>
        </a:defRPr>
      </a:lvl5pPr>
      <a:lvl6pPr marL="1728000" indent="-288000" algn="l" defTabSz="914400" rtl="0" eaLnBrk="1" latinLnBrk="0" hangingPunct="1">
        <a:spcBef>
          <a:spcPts val="600"/>
        </a:spcBef>
        <a:buFont typeface="Calibri" pitchFamily="34" charset="0"/>
        <a:buChar char="–"/>
        <a:defRPr sz="1800" kern="1200">
          <a:solidFill>
            <a:srgbClr val="000000"/>
          </a:solidFill>
          <a:latin typeface="Arial" panose="020B0604020202020204" pitchFamily="34" charset="0"/>
          <a:ea typeface="+mn-ea"/>
          <a:cs typeface="Arial" panose="020B0604020202020204" pitchFamily="34" charset="0"/>
        </a:defRPr>
      </a:lvl6pPr>
      <a:lvl7pPr marL="2016000" indent="-288000" algn="l" defTabSz="914400" rtl="0" eaLnBrk="1" latinLnBrk="0" hangingPunct="1">
        <a:spcBef>
          <a:spcPts val="600"/>
        </a:spcBef>
        <a:buFont typeface="Calibri" pitchFamily="34" charset="0"/>
        <a:buChar char="•"/>
        <a:defRPr sz="1800" kern="1200">
          <a:solidFill>
            <a:srgbClr val="000000"/>
          </a:solidFill>
          <a:latin typeface="Arial" panose="020B0604020202020204" pitchFamily="34" charset="0"/>
          <a:ea typeface="+mn-ea"/>
          <a:cs typeface="Arial" panose="020B0604020202020204" pitchFamily="34" charset="0"/>
        </a:defRPr>
      </a:lvl7pPr>
      <a:lvl8pPr marL="2304000" indent="-288000" algn="l" defTabSz="914400" rtl="0" eaLnBrk="1" latinLnBrk="0" hangingPunct="1">
        <a:spcBef>
          <a:spcPts val="600"/>
        </a:spcBef>
        <a:buFont typeface="Calibri" pitchFamily="34" charset="0"/>
        <a:buChar char="–"/>
        <a:defRPr sz="1800" kern="1200" baseline="0">
          <a:solidFill>
            <a:srgbClr val="000000"/>
          </a:solidFill>
          <a:latin typeface="Arial" panose="020B0604020202020204" pitchFamily="34" charset="0"/>
          <a:ea typeface="+mn-ea"/>
          <a:cs typeface="Arial" panose="020B0604020202020204" pitchFamily="34" charset="0"/>
        </a:defRPr>
      </a:lvl8pPr>
      <a:lvl9pPr marL="2592000" indent="-288000" algn="l" defTabSz="914400" rtl="0" eaLnBrk="1" latinLnBrk="0" hangingPunct="1">
        <a:spcBef>
          <a:spcPts val="600"/>
        </a:spcBef>
        <a:buFont typeface="Wingdings" pitchFamily="2" charset="2"/>
        <a:buChar char=""/>
        <a:defRPr sz="1800" kern="1200">
          <a:solidFill>
            <a:srgbClr val="000000"/>
          </a:solidFill>
          <a:latin typeface="Arial" panose="020B0604020202020204" pitchFamily="34" charset="0"/>
          <a:ea typeface="+mn-ea"/>
          <a:cs typeface="Arial" panose="020B060402020202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package" Target="../embeddings/Microsoft_PowerPoint_Presentation1.pptx"/></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hyperlink" Target="mailto:suresh.p@abbott.com" TargetMode="External"/><Relationship Id="rId3" Type="http://schemas.openxmlformats.org/officeDocument/2006/relationships/hyperlink" Target="mailto:Anuja.Savarivasan@cognizant.com" TargetMode="External"/><Relationship Id="rId7" Type="http://schemas.openxmlformats.org/officeDocument/2006/relationships/hyperlink" Target="mailto:revathi.murugesan@abbott.com"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hyperlink" Target="mailto:Venkatasubramanian.Hariharan@cognizant.com" TargetMode="External"/><Relationship Id="rId11" Type="http://schemas.openxmlformats.org/officeDocument/2006/relationships/hyperlink" Target="mailto:Prakash.J@cognizant.com" TargetMode="External"/><Relationship Id="rId5" Type="http://schemas.openxmlformats.org/officeDocument/2006/relationships/hyperlink" Target="mailto:Balaji.KS@cognizant.com" TargetMode="External"/><Relationship Id="rId10" Type="http://schemas.openxmlformats.org/officeDocument/2006/relationships/hyperlink" Target="mailto:aparna.r@abbott.com" TargetMode="External"/><Relationship Id="rId4" Type="http://schemas.openxmlformats.org/officeDocument/2006/relationships/hyperlink" Target="mailto:Kailash.Melwani@cognizant.com" TargetMode="External"/><Relationship Id="rId9" Type="http://schemas.openxmlformats.org/officeDocument/2006/relationships/hyperlink" Target="mailto:Ramkumar.Athmanathan@cognizant.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Incident </a:t>
            </a:r>
            <a:r>
              <a:rPr lang="en-US" smtClean="0"/>
              <a:t>Life </a:t>
            </a:r>
            <a:r>
              <a:rPr lang="en-US" smtClean="0"/>
              <a:t>Cycle</a:t>
            </a:r>
            <a:endParaRPr lang="en-US" dirty="0"/>
          </a:p>
        </p:txBody>
      </p:sp>
      <p:sp>
        <p:nvSpPr>
          <p:cNvPr id="6" name="Subtitle 5"/>
          <p:cNvSpPr>
            <a:spLocks noGrp="1"/>
          </p:cNvSpPr>
          <p:nvPr>
            <p:ph type="subTitle" idx="1"/>
          </p:nvPr>
        </p:nvSpPr>
        <p:spPr/>
        <p:txBody>
          <a:bodyPr/>
          <a:lstStyle/>
          <a:p>
            <a:r>
              <a:rPr lang="en-US" dirty="0" smtClean="0"/>
              <a:t>Incident Management</a:t>
            </a:r>
          </a:p>
          <a:p>
            <a:r>
              <a:rPr lang="en-US" dirty="0" smtClean="0"/>
              <a:t>- Ramana Nandam (27</a:t>
            </a:r>
            <a:r>
              <a:rPr lang="en-US" baseline="30000" dirty="0" smtClean="0"/>
              <a:t>th</a:t>
            </a:r>
            <a:r>
              <a:rPr lang="en-US" dirty="0" smtClean="0"/>
              <a:t> Jan, 2015)</a:t>
            </a:r>
          </a:p>
        </p:txBody>
      </p:sp>
    </p:spTree>
    <p:extLst>
      <p:ext uri="{BB962C8B-B14F-4D97-AF65-F5344CB8AC3E}">
        <p14:creationId xmlns:p14="http://schemas.microsoft.com/office/powerpoint/2010/main" val="3644534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5931401"/>
            <a:ext cx="15716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z="3200" dirty="0" smtClean="0">
                <a:latin typeface="+mn-lt"/>
              </a:rPr>
              <a:t>Abbott Proposed Process Work Flow</a:t>
            </a:r>
            <a:endParaRPr lang="en-US" sz="3200" dirty="0">
              <a:latin typeface="+mn-lt"/>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7077321"/>
              </p:ext>
            </p:extLst>
          </p:nvPr>
        </p:nvGraphicFramePr>
        <p:xfrm>
          <a:off x="323528" y="807765"/>
          <a:ext cx="8380413" cy="5357539"/>
        </p:xfrm>
        <a:graphic>
          <a:graphicData uri="http://schemas.openxmlformats.org/presentationml/2006/ole">
            <mc:AlternateContent xmlns:mc="http://schemas.openxmlformats.org/markup-compatibility/2006">
              <mc:Choice xmlns:v="urn:schemas-microsoft-com:vml" Requires="v">
                <p:oleObj spid="_x0000_s2067" name="Visio" r:id="rId4" imgW="10360768" imgH="7046703" progId="Visio.Drawing.11">
                  <p:embed/>
                </p:oleObj>
              </mc:Choice>
              <mc:Fallback>
                <p:oleObj name="Visio" r:id="rId4" imgW="10360768" imgH="704670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807765"/>
                        <a:ext cx="8380413" cy="53575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65646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5931401"/>
            <a:ext cx="15716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p:txBody>
          <a:bodyPr/>
          <a:lstStyle/>
          <a:p>
            <a:r>
              <a:rPr lang="en-US" sz="3200" dirty="0" smtClean="0">
                <a:latin typeface="+mn-lt"/>
              </a:rPr>
              <a:t>Major Incident (P1/P2) Management process Flow</a:t>
            </a:r>
            <a:endParaRPr lang="en-US" sz="3200" dirty="0">
              <a:latin typeface="+mn-lt"/>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271794267"/>
              </p:ext>
            </p:extLst>
          </p:nvPr>
        </p:nvGraphicFramePr>
        <p:xfrm>
          <a:off x="304800" y="908720"/>
          <a:ext cx="8382000" cy="5114255"/>
        </p:xfrm>
        <a:graphic>
          <a:graphicData uri="http://schemas.openxmlformats.org/presentationml/2006/ole">
            <mc:AlternateContent xmlns:mc="http://schemas.openxmlformats.org/markup-compatibility/2006">
              <mc:Choice xmlns:v="urn:schemas-microsoft-com:vml" Requires="v">
                <p:oleObj spid="_x0000_s3091" name="Visio" r:id="rId4" imgW="10018949" imgH="7594750" progId="Visio.Drawing.11">
                  <p:embed/>
                </p:oleObj>
              </mc:Choice>
              <mc:Fallback>
                <p:oleObj name="Visio" r:id="rId4" imgW="10018949" imgH="759475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08720"/>
                        <a:ext cx="8382000" cy="511425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74475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endParaRPr lang="en-US"/>
          </a:p>
        </p:txBody>
      </p:sp>
      <p:sp>
        <p:nvSpPr>
          <p:cNvPr id="7" name="TextBox 6"/>
          <p:cNvSpPr txBox="1"/>
          <p:nvPr/>
        </p:nvSpPr>
        <p:spPr>
          <a:xfrm>
            <a:off x="304800" y="159025"/>
            <a:ext cx="7924800" cy="584775"/>
          </a:xfrm>
          <a:prstGeom prst="rect">
            <a:avLst/>
          </a:prstGeom>
          <a:noFill/>
        </p:spPr>
        <p:txBody>
          <a:bodyPr wrap="square" rtlCol="0">
            <a:spAutoFit/>
          </a:bodyPr>
          <a:lstStyle/>
          <a:p>
            <a:r>
              <a:rPr lang="en-US" sz="3200" dirty="0" smtClean="0">
                <a:solidFill>
                  <a:schemeClr val="accent2">
                    <a:lumMod val="50000"/>
                  </a:schemeClr>
                </a:solidFill>
                <a:cs typeface="Arial" pitchFamily="34" charset="0"/>
              </a:rPr>
              <a:t>Technical Communication Document</a:t>
            </a:r>
            <a:endParaRPr lang="en-US" sz="3200" dirty="0">
              <a:solidFill>
                <a:schemeClr val="accent2">
                  <a:lumMod val="50000"/>
                </a:schemeClr>
              </a:solidFill>
              <a:cs typeface="Arial" pitchFamily="34" charset="0"/>
            </a:endParaRPr>
          </a:p>
        </p:txBody>
      </p:sp>
      <p:graphicFrame>
        <p:nvGraphicFramePr>
          <p:cNvPr id="2" name="Object 1">
            <a:hlinkClick r:id="" action="ppaction://ole?verb=0"/>
          </p:cNvPr>
          <p:cNvGraphicFramePr>
            <a:graphicFrameLocks noChangeAspect="1"/>
          </p:cNvGraphicFramePr>
          <p:nvPr>
            <p:extLst>
              <p:ext uri="{D42A27DB-BD31-4B8C-83A1-F6EECF244321}">
                <p14:modId xmlns:p14="http://schemas.microsoft.com/office/powerpoint/2010/main" val="1170207593"/>
              </p:ext>
            </p:extLst>
          </p:nvPr>
        </p:nvGraphicFramePr>
        <p:xfrm>
          <a:off x="2946399" y="1828800"/>
          <a:ext cx="2616201" cy="1985963"/>
        </p:xfrm>
        <a:graphic>
          <a:graphicData uri="http://schemas.openxmlformats.org/presentationml/2006/ole">
            <mc:AlternateContent xmlns:mc="http://schemas.openxmlformats.org/markup-compatibility/2006">
              <mc:Choice xmlns:v="urn:schemas-microsoft-com:vml" Requires="v">
                <p:oleObj spid="_x0000_s4114" name="Presentation" showAsIcon="1" r:id="rId4" imgW="914400" imgH="771480" progId="PowerPoint.Show.12">
                  <p:embed/>
                </p:oleObj>
              </mc:Choice>
              <mc:Fallback>
                <p:oleObj name="Presentation" showAsIcon="1" r:id="rId4" imgW="914400" imgH="771480" progId="PowerPoint.Show.12">
                  <p:embed/>
                  <p:pic>
                    <p:nvPicPr>
                      <p:cNvPr id="0" name=""/>
                      <p:cNvPicPr/>
                      <p:nvPr/>
                    </p:nvPicPr>
                    <p:blipFill>
                      <a:blip r:embed="rId5"/>
                      <a:stretch>
                        <a:fillRect/>
                      </a:stretch>
                    </p:blipFill>
                    <p:spPr>
                      <a:xfrm>
                        <a:off x="2946399" y="1828800"/>
                        <a:ext cx="2616201" cy="1985963"/>
                      </a:xfrm>
                      <a:prstGeom prst="rect">
                        <a:avLst/>
                      </a:prstGeom>
                    </p:spPr>
                  </p:pic>
                </p:oleObj>
              </mc:Fallback>
            </mc:AlternateContent>
          </a:graphicData>
        </a:graphic>
      </p:graphicFrame>
    </p:spTree>
    <p:extLst>
      <p:ext uri="{BB962C8B-B14F-4D97-AF65-F5344CB8AC3E}">
        <p14:creationId xmlns:p14="http://schemas.microsoft.com/office/powerpoint/2010/main" val="126398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endParaRPr lang="en-US"/>
          </a:p>
        </p:txBody>
      </p:sp>
      <p:sp>
        <p:nvSpPr>
          <p:cNvPr id="7" name="TextBox 6"/>
          <p:cNvSpPr txBox="1"/>
          <p:nvPr/>
        </p:nvSpPr>
        <p:spPr>
          <a:xfrm>
            <a:off x="304800" y="381000"/>
            <a:ext cx="88392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8" name="TextBox 7"/>
          <p:cNvSpPr txBox="1"/>
          <p:nvPr/>
        </p:nvSpPr>
        <p:spPr>
          <a:xfrm>
            <a:off x="1752600" y="2438400"/>
            <a:ext cx="5715000" cy="923330"/>
          </a:xfrm>
          <a:prstGeom prst="rect">
            <a:avLst/>
          </a:prstGeom>
          <a:noFill/>
        </p:spPr>
        <p:txBody>
          <a:bodyPr wrap="square" rtlCol="0">
            <a:spAutoFit/>
          </a:bodyPr>
          <a:lstStyle/>
          <a:p>
            <a:r>
              <a:rPr lang="en-US" sz="5400" dirty="0" smtClean="0"/>
              <a:t>      Thank you !</a:t>
            </a:r>
            <a:endParaRPr lang="en-US" sz="5400" dirty="0"/>
          </a:p>
        </p:txBody>
      </p:sp>
    </p:spTree>
    <p:extLst>
      <p:ext uri="{BB962C8B-B14F-4D97-AF65-F5344CB8AC3E}">
        <p14:creationId xmlns:p14="http://schemas.microsoft.com/office/powerpoint/2010/main" val="213604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49" y="0"/>
            <a:ext cx="8569325" cy="540000"/>
          </a:xfrm>
        </p:spPr>
        <p:txBody>
          <a:bodyPr/>
          <a:lstStyle/>
          <a:p>
            <a:r>
              <a:rPr lang="en-US" sz="3200" dirty="0" smtClean="0">
                <a:latin typeface="+mn-lt"/>
              </a:rPr>
              <a:t>Agenda</a:t>
            </a:r>
            <a:endParaRPr lang="en-US" sz="3200" dirty="0">
              <a:latin typeface="+mn-lt"/>
            </a:endParaRPr>
          </a:p>
        </p:txBody>
      </p:sp>
      <p:sp>
        <p:nvSpPr>
          <p:cNvPr id="5" name="TextBox 4"/>
          <p:cNvSpPr txBox="1"/>
          <p:nvPr/>
        </p:nvSpPr>
        <p:spPr>
          <a:xfrm>
            <a:off x="838200" y="762000"/>
            <a:ext cx="7848600" cy="5469835"/>
          </a:xfrm>
          <a:prstGeom prst="rect">
            <a:avLst/>
          </a:prstGeom>
        </p:spPr>
        <p:txBody>
          <a:bodyPr vert="horz" lIns="0" tIns="0" rIns="0" bIns="0" rtlCol="0" anchor="b">
            <a:noAutofit/>
          </a:bodyPr>
          <a:lstStyle>
            <a:lvl1pPr>
              <a:spcBef>
                <a:spcPct val="0"/>
              </a:spcBef>
              <a:buNone/>
              <a:defRPr sz="2400" b="0">
                <a:solidFill>
                  <a:srgbClr val="2A8DBA"/>
                </a:solidFill>
                <a:latin typeface="Arial" panose="020B0604020202020204" pitchFamily="34" charset="0"/>
                <a:ea typeface="+mj-ea"/>
                <a:cs typeface="Arial" panose="020B0604020202020204" pitchFamily="34" charset="0"/>
              </a:defRPr>
            </a:lvl1pPr>
          </a:lstStyle>
          <a:p>
            <a:pPr marL="342900" indent="-342900">
              <a:buFont typeface="Arial" pitchFamily="34" charset="0"/>
              <a:buChar char="•"/>
            </a:pPr>
            <a:endParaRPr lang="en-US" sz="2300" dirty="0" smtClean="0">
              <a:solidFill>
                <a:schemeClr val="tx1"/>
              </a:solidFill>
              <a:latin typeface="+mn-lt"/>
            </a:endParaRPr>
          </a:p>
          <a:p>
            <a:pPr marL="342900" indent="-342900">
              <a:buFont typeface="Arial" pitchFamily="34" charset="0"/>
              <a:buChar char="•"/>
            </a:pPr>
            <a:endParaRPr lang="en-US" sz="2300" dirty="0">
              <a:solidFill>
                <a:schemeClr val="tx1"/>
              </a:solidFill>
              <a:latin typeface="+mn-lt"/>
            </a:endParaRPr>
          </a:p>
          <a:p>
            <a:pPr marL="342900" indent="-342900">
              <a:buFont typeface="Arial" pitchFamily="34" charset="0"/>
              <a:buChar char="•"/>
            </a:pPr>
            <a:endParaRPr lang="en-US" sz="2300" dirty="0" smtClean="0">
              <a:solidFill>
                <a:schemeClr val="tx1"/>
              </a:solidFill>
              <a:latin typeface="+mn-lt"/>
            </a:endParaRPr>
          </a:p>
          <a:p>
            <a:pPr marL="342900" indent="-342900">
              <a:buFont typeface="Arial" pitchFamily="34" charset="0"/>
              <a:buChar char="•"/>
            </a:pPr>
            <a:r>
              <a:rPr lang="en-US" sz="2300" dirty="0" smtClean="0">
                <a:solidFill>
                  <a:schemeClr val="tx1"/>
                </a:solidFill>
                <a:latin typeface="+mn-lt"/>
              </a:rPr>
              <a:t>Ticket </a:t>
            </a:r>
            <a:r>
              <a:rPr lang="en-US" sz="2300" dirty="0">
                <a:solidFill>
                  <a:schemeClr val="tx1"/>
                </a:solidFill>
                <a:latin typeface="+mn-lt"/>
              </a:rPr>
              <a:t>Identification &amp; </a:t>
            </a:r>
            <a:r>
              <a:rPr lang="en-US" sz="2300" dirty="0" smtClean="0">
                <a:solidFill>
                  <a:schemeClr val="tx1"/>
                </a:solidFill>
                <a:latin typeface="+mn-lt"/>
              </a:rPr>
              <a:t>Detection</a:t>
            </a:r>
          </a:p>
          <a:p>
            <a:endParaRPr lang="en-US" sz="2300" dirty="0" smtClean="0">
              <a:solidFill>
                <a:schemeClr val="tx1"/>
              </a:solidFill>
              <a:latin typeface="+mn-lt"/>
            </a:endParaRPr>
          </a:p>
          <a:p>
            <a:pPr marL="342900" indent="-342900">
              <a:buFont typeface="Arial" pitchFamily="34" charset="0"/>
              <a:buChar char="•"/>
            </a:pPr>
            <a:r>
              <a:rPr lang="en-US" sz="2300" dirty="0" smtClean="0">
                <a:solidFill>
                  <a:schemeClr val="tx1"/>
                </a:solidFill>
                <a:latin typeface="+mn-lt"/>
              </a:rPr>
              <a:t>Major </a:t>
            </a:r>
            <a:r>
              <a:rPr lang="en-US" sz="2300" dirty="0">
                <a:solidFill>
                  <a:schemeClr val="tx1"/>
                </a:solidFill>
                <a:latin typeface="+mn-lt"/>
              </a:rPr>
              <a:t>Incident Management </a:t>
            </a:r>
            <a:r>
              <a:rPr lang="en-US" sz="2300" dirty="0" smtClean="0">
                <a:solidFill>
                  <a:schemeClr val="tx1"/>
                </a:solidFill>
                <a:latin typeface="+mn-lt"/>
              </a:rPr>
              <a:t>Process</a:t>
            </a:r>
          </a:p>
          <a:p>
            <a:pPr marL="342900" indent="-342900">
              <a:buFont typeface="Arial" pitchFamily="34" charset="0"/>
              <a:buChar char="•"/>
            </a:pPr>
            <a:endParaRPr lang="en-US" sz="2300" dirty="0">
              <a:solidFill>
                <a:schemeClr val="tx1"/>
              </a:solidFill>
              <a:latin typeface="+mn-lt"/>
            </a:endParaRPr>
          </a:p>
          <a:p>
            <a:pPr marL="342900" indent="-342900">
              <a:buFont typeface="Arial" pitchFamily="34" charset="0"/>
              <a:buChar char="•"/>
            </a:pPr>
            <a:r>
              <a:rPr lang="en-US" sz="2300" dirty="0" smtClean="0">
                <a:solidFill>
                  <a:schemeClr val="tx1"/>
                </a:solidFill>
                <a:latin typeface="+mn-lt"/>
              </a:rPr>
              <a:t>Investigation </a:t>
            </a:r>
            <a:r>
              <a:rPr lang="en-US" sz="2300" dirty="0">
                <a:solidFill>
                  <a:schemeClr val="tx1"/>
                </a:solidFill>
                <a:latin typeface="+mn-lt"/>
              </a:rPr>
              <a:t>&amp; Resolution</a:t>
            </a:r>
          </a:p>
          <a:p>
            <a:endParaRPr lang="en-US" sz="2300" dirty="0" smtClean="0">
              <a:solidFill>
                <a:schemeClr val="tx1"/>
              </a:solidFill>
              <a:latin typeface="+mn-lt"/>
            </a:endParaRPr>
          </a:p>
          <a:p>
            <a:pPr marL="342900" indent="-342900">
              <a:buFont typeface="Arial" pitchFamily="34" charset="0"/>
              <a:buChar char="•"/>
            </a:pPr>
            <a:r>
              <a:rPr lang="en-US" sz="2300" dirty="0" smtClean="0">
                <a:solidFill>
                  <a:schemeClr val="tx1"/>
                </a:solidFill>
                <a:latin typeface="+mn-lt"/>
              </a:rPr>
              <a:t>Incident </a:t>
            </a:r>
            <a:r>
              <a:rPr lang="en-US" sz="2300" dirty="0">
                <a:solidFill>
                  <a:schemeClr val="tx1"/>
                </a:solidFill>
                <a:latin typeface="+mn-lt"/>
              </a:rPr>
              <a:t>Downgrade/Upgrade</a:t>
            </a:r>
          </a:p>
          <a:p>
            <a:pPr marL="342900" indent="-342900">
              <a:buFont typeface="Arial" pitchFamily="34" charset="0"/>
              <a:buChar char="•"/>
            </a:pPr>
            <a:endParaRPr lang="en-US" sz="2300" dirty="0" smtClean="0">
              <a:solidFill>
                <a:schemeClr val="tx1"/>
              </a:solidFill>
              <a:latin typeface="+mn-lt"/>
            </a:endParaRPr>
          </a:p>
          <a:p>
            <a:pPr marL="342900" indent="-342900">
              <a:buFont typeface="Arial" pitchFamily="34" charset="0"/>
              <a:buChar char="•"/>
            </a:pPr>
            <a:r>
              <a:rPr lang="en-US" sz="2300" dirty="0" smtClean="0">
                <a:solidFill>
                  <a:schemeClr val="tx1"/>
                </a:solidFill>
                <a:latin typeface="+mn-lt"/>
              </a:rPr>
              <a:t>Triage </a:t>
            </a:r>
            <a:r>
              <a:rPr lang="en-US" sz="2300" dirty="0">
                <a:solidFill>
                  <a:schemeClr val="tx1"/>
                </a:solidFill>
                <a:latin typeface="+mn-lt"/>
              </a:rPr>
              <a:t>Function</a:t>
            </a:r>
          </a:p>
          <a:p>
            <a:pPr marL="342900" indent="-342900">
              <a:buFont typeface="Arial" pitchFamily="34" charset="0"/>
              <a:buChar char="•"/>
            </a:pPr>
            <a:endParaRPr lang="en-US" sz="2300" dirty="0" smtClean="0">
              <a:solidFill>
                <a:schemeClr val="tx1"/>
              </a:solidFill>
              <a:latin typeface="+mn-lt"/>
            </a:endParaRPr>
          </a:p>
          <a:p>
            <a:pPr marL="342900" indent="-342900">
              <a:buFont typeface="Arial" pitchFamily="34" charset="0"/>
              <a:buChar char="•"/>
            </a:pPr>
            <a:r>
              <a:rPr lang="en-US" sz="2300" dirty="0" smtClean="0">
                <a:solidFill>
                  <a:schemeClr val="tx1"/>
                </a:solidFill>
                <a:latin typeface="+mn-lt"/>
              </a:rPr>
              <a:t>SLA Matrix</a:t>
            </a:r>
          </a:p>
          <a:p>
            <a:pPr marL="342900" indent="-342900">
              <a:buFont typeface="Arial" pitchFamily="34" charset="0"/>
              <a:buChar char="•"/>
            </a:pPr>
            <a:endParaRPr lang="en-US" sz="2300" dirty="0">
              <a:solidFill>
                <a:schemeClr val="tx1"/>
              </a:solidFill>
              <a:latin typeface="+mn-lt"/>
            </a:endParaRPr>
          </a:p>
          <a:p>
            <a:pPr marL="342900" indent="-342900">
              <a:buFont typeface="Arial" pitchFamily="34" charset="0"/>
              <a:buChar char="•"/>
            </a:pPr>
            <a:r>
              <a:rPr lang="en-US" sz="2300" dirty="0" smtClean="0">
                <a:solidFill>
                  <a:schemeClr val="tx1"/>
                </a:solidFill>
                <a:latin typeface="+mn-lt"/>
              </a:rPr>
              <a:t>Escalation Matrix</a:t>
            </a:r>
          </a:p>
          <a:p>
            <a:pPr marL="342900" indent="-342900">
              <a:buFont typeface="Arial" pitchFamily="34" charset="0"/>
              <a:buChar char="•"/>
            </a:pPr>
            <a:endParaRPr lang="en-US" sz="2300" dirty="0">
              <a:solidFill>
                <a:schemeClr val="tx1"/>
              </a:solidFill>
              <a:latin typeface="+mn-lt"/>
            </a:endParaRPr>
          </a:p>
          <a:p>
            <a:pPr marL="342900" indent="-342900">
              <a:buFont typeface="Arial" pitchFamily="34" charset="0"/>
              <a:buChar char="•"/>
            </a:pPr>
            <a:r>
              <a:rPr lang="en-US" sz="2300" dirty="0" smtClean="0">
                <a:solidFill>
                  <a:schemeClr val="tx1"/>
                </a:solidFill>
                <a:latin typeface="+mn-lt"/>
              </a:rPr>
              <a:t>Technical Communication Document</a:t>
            </a:r>
            <a:endParaRPr lang="en-US" sz="2300" dirty="0">
              <a:solidFill>
                <a:schemeClr val="tx1"/>
              </a:solidFill>
              <a:latin typeface="+mn-lt"/>
            </a:endParaRPr>
          </a:p>
        </p:txBody>
      </p:sp>
    </p:spTree>
    <p:extLst>
      <p:ext uri="{BB962C8B-B14F-4D97-AF65-F5344CB8AC3E}">
        <p14:creationId xmlns:p14="http://schemas.microsoft.com/office/powerpoint/2010/main" val="1376544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Ticket Identification &amp; Detection</a:t>
            </a:r>
            <a:endParaRPr lang="en-US" sz="3200" dirty="0">
              <a:solidFill>
                <a:srgbClr val="FF0000"/>
              </a:solidFill>
              <a:latin typeface="+mn-lt"/>
            </a:endParaRPr>
          </a:p>
        </p:txBody>
      </p:sp>
      <p:sp>
        <p:nvSpPr>
          <p:cNvPr id="9" name="Rectangle 8"/>
          <p:cNvSpPr/>
          <p:nvPr/>
        </p:nvSpPr>
        <p:spPr bwMode="gray">
          <a:xfrm>
            <a:off x="328549" y="838200"/>
            <a:ext cx="8669337" cy="5459896"/>
          </a:xfrm>
          <a:prstGeom prst="rect">
            <a:avLst/>
          </a:prstGeom>
          <a:solidFill>
            <a:schemeClr val="bg1"/>
          </a:solidFill>
          <a:ln w="9525">
            <a:solidFill>
              <a:srgbClr val="000000"/>
            </a:solidFill>
            <a:miter lim="800000"/>
            <a:headEnd/>
            <a:tailEnd/>
          </a:ln>
          <a:effectLst/>
        </p:spPr>
        <p:txBody>
          <a:bodyPr wrap="square" lIns="72000" tIns="72000" rIns="72000" bIns="72000" rtlCol="0" anchor="t" anchorCtr="0"/>
          <a:lstStyle/>
          <a:p>
            <a:pPr marL="342900" indent="-342900">
              <a:buFont typeface="Arial" panose="020B0604020202020204" pitchFamily="34" charset="0"/>
              <a:buChar char="•"/>
            </a:pPr>
            <a:endParaRPr lang="en-US" sz="1900" dirty="0" smtClean="0">
              <a:cs typeface="Arial" panose="020B0604020202020204" pitchFamily="34" charset="0"/>
            </a:endParaRPr>
          </a:p>
          <a:p>
            <a:pPr marL="342900" indent="-342900">
              <a:buFont typeface="Arial" panose="020B0604020202020204" pitchFamily="34" charset="0"/>
              <a:buChar char="•"/>
            </a:pPr>
            <a:r>
              <a:rPr lang="en-US" sz="1900" dirty="0" smtClean="0">
                <a:cs typeface="Arial" panose="020B0604020202020204" pitchFamily="34" charset="0"/>
              </a:rPr>
              <a:t>Ticket </a:t>
            </a:r>
            <a:r>
              <a:rPr lang="en-US" sz="1900" dirty="0">
                <a:cs typeface="Arial" panose="020B0604020202020204" pitchFamily="34" charset="0"/>
              </a:rPr>
              <a:t>Initiator notifies Abbott GSD for ticket creation</a:t>
            </a:r>
            <a:r>
              <a:rPr lang="en-US" sz="1900" dirty="0" smtClean="0">
                <a:cs typeface="Arial" panose="020B0604020202020204" pitchFamily="34" charset="0"/>
              </a:rPr>
              <a:t>.</a:t>
            </a:r>
            <a:endParaRPr lang="en-US" sz="1900" dirty="0">
              <a:cs typeface="Arial" panose="020B0604020202020204" pitchFamily="34" charset="0"/>
            </a:endParaRPr>
          </a:p>
          <a:p>
            <a:pPr marL="342900" indent="-342900">
              <a:buFont typeface="Arial" panose="020B0604020202020204" pitchFamily="34" charset="0"/>
              <a:buChar char="•"/>
            </a:pPr>
            <a:r>
              <a:rPr lang="en-US" sz="1900" dirty="0">
                <a:cs typeface="Arial" panose="020B0604020202020204" pitchFamily="34" charset="0"/>
              </a:rPr>
              <a:t>Abbott GSD determines the support group for the product</a:t>
            </a:r>
            <a:r>
              <a:rPr lang="en-US" sz="1900" dirty="0" smtClean="0">
                <a:cs typeface="Arial" panose="020B0604020202020204" pitchFamily="34" charset="0"/>
              </a:rPr>
              <a:t>.</a:t>
            </a:r>
            <a:endParaRPr lang="en-US" sz="1900" dirty="0">
              <a:cs typeface="Arial" panose="020B0604020202020204" pitchFamily="34" charset="0"/>
            </a:endParaRPr>
          </a:p>
          <a:p>
            <a:pPr marL="342900" indent="-342900">
              <a:buFont typeface="Arial" panose="020B0604020202020204" pitchFamily="34" charset="0"/>
              <a:buChar char="•"/>
            </a:pPr>
            <a:r>
              <a:rPr lang="en-US" sz="1900" dirty="0">
                <a:cs typeface="Arial" panose="020B0604020202020204" pitchFamily="34" charset="0"/>
              </a:rPr>
              <a:t>Abbott GSD will assign the ticket to Cognizant(Service Provider) Support queue</a:t>
            </a:r>
            <a:r>
              <a:rPr lang="en-US" sz="1900" dirty="0" smtClean="0">
                <a:cs typeface="Arial" panose="020B0604020202020204" pitchFamily="34" charset="0"/>
              </a:rPr>
              <a:t>.</a:t>
            </a:r>
            <a:endParaRPr lang="en-US" sz="1900" dirty="0">
              <a:cs typeface="Arial" panose="020B0604020202020204" pitchFamily="34" charset="0"/>
            </a:endParaRPr>
          </a:p>
          <a:p>
            <a:pPr marL="342900" indent="-342900">
              <a:buFont typeface="Arial" panose="020B0604020202020204" pitchFamily="34" charset="0"/>
              <a:buChar char="•"/>
            </a:pPr>
            <a:r>
              <a:rPr lang="en-US" sz="1900" dirty="0">
                <a:cs typeface="Arial" panose="020B0604020202020204" pitchFamily="34" charset="0"/>
              </a:rPr>
              <a:t>All Cognizant Support queues are monitored by Cognizant Monitoring Team 24*7*365 for response/resolution SLAs</a:t>
            </a:r>
            <a:r>
              <a:rPr lang="en-US" sz="1900" dirty="0" smtClean="0">
                <a:cs typeface="Arial" panose="020B0604020202020204" pitchFamily="34" charset="0"/>
              </a:rPr>
              <a:t>.</a:t>
            </a:r>
            <a:endParaRPr lang="en-US" sz="1900" dirty="0">
              <a:cs typeface="Arial" panose="020B0604020202020204" pitchFamily="34" charset="0"/>
            </a:endParaRPr>
          </a:p>
          <a:p>
            <a:pPr marL="342900" indent="-342900">
              <a:buFont typeface="Arial" panose="020B0604020202020204" pitchFamily="34" charset="0"/>
              <a:buChar char="•"/>
            </a:pPr>
            <a:r>
              <a:rPr lang="en-US" sz="1900" dirty="0">
                <a:cs typeface="Arial" panose="020B0604020202020204" pitchFamily="34" charset="0"/>
              </a:rPr>
              <a:t>If the priority is Critical/High, Monitoring team will assign the ticket to the respective support person and will notify Incident Management and application support team via email</a:t>
            </a:r>
            <a:r>
              <a:rPr lang="en-US" sz="1900" dirty="0" smtClean="0">
                <a:cs typeface="Arial" panose="020B0604020202020204" pitchFamily="34" charset="0"/>
              </a:rPr>
              <a:t>.</a:t>
            </a:r>
            <a:endParaRPr lang="en-US" sz="1900" dirty="0">
              <a:cs typeface="Arial" panose="020B0604020202020204" pitchFamily="34" charset="0"/>
            </a:endParaRPr>
          </a:p>
          <a:p>
            <a:pPr marL="342900" indent="-342900">
              <a:buFont typeface="Arial" panose="020B0604020202020204" pitchFamily="34" charset="0"/>
              <a:buChar char="•"/>
            </a:pPr>
            <a:r>
              <a:rPr lang="en-US" sz="1900" dirty="0">
                <a:cs typeface="Arial" panose="020B0604020202020204" pitchFamily="34" charset="0"/>
              </a:rPr>
              <a:t> If the priority is Medium or Low, ticket will be assigned to the respective application support person and an automated email notification will be sent to the assignee from ITSM</a:t>
            </a:r>
            <a:r>
              <a:rPr lang="en-US" sz="1900" dirty="0" smtClean="0">
                <a:cs typeface="Arial" panose="020B0604020202020204" pitchFamily="34" charset="0"/>
              </a:rPr>
              <a:t>.</a:t>
            </a:r>
          </a:p>
          <a:p>
            <a:pPr marL="342900" indent="-342900">
              <a:buFont typeface="Arial" panose="020B0604020202020204" pitchFamily="34" charset="0"/>
              <a:buChar char="•"/>
            </a:pPr>
            <a:r>
              <a:rPr lang="en-US" sz="1900" dirty="0">
                <a:cs typeface="Arial" panose="020B0604020202020204" pitchFamily="34" charset="0"/>
              </a:rPr>
              <a:t>Application Support team will check if the priority is correct based on Impact and Urgency</a:t>
            </a:r>
            <a:r>
              <a:rPr lang="en-US" sz="1900" dirty="0" smtClean="0">
                <a:cs typeface="Arial" panose="020B0604020202020204" pitchFamily="34" charset="0"/>
              </a:rPr>
              <a:t>.</a:t>
            </a:r>
            <a:endParaRPr lang="en-US" sz="1900" dirty="0">
              <a:cs typeface="Arial" panose="020B0604020202020204" pitchFamily="34" charset="0"/>
            </a:endParaRPr>
          </a:p>
          <a:p>
            <a:pPr marL="342900" indent="-342900">
              <a:buFont typeface="Arial" panose="020B0604020202020204" pitchFamily="34" charset="0"/>
              <a:buChar char="•"/>
            </a:pPr>
            <a:r>
              <a:rPr lang="en-US" sz="1900" dirty="0">
                <a:cs typeface="Arial" panose="020B0604020202020204" pitchFamily="34" charset="0"/>
              </a:rPr>
              <a:t>If the Priority is not correct, Application team will contact Incident Manager with justification for upgrading/downgrading. </a:t>
            </a:r>
          </a:p>
          <a:p>
            <a:pPr marL="342900" indent="-342900">
              <a:buFont typeface="Arial" panose="020B0604020202020204" pitchFamily="34" charset="0"/>
              <a:buChar char="•"/>
            </a:pPr>
            <a:r>
              <a:rPr lang="en-US" sz="1900" dirty="0">
                <a:cs typeface="Arial" panose="020B0604020202020204" pitchFamily="34" charset="0"/>
              </a:rPr>
              <a:t>slide# </a:t>
            </a:r>
            <a:r>
              <a:rPr lang="en-US" sz="1900" dirty="0" smtClean="0">
                <a:cs typeface="Arial" panose="020B0604020202020204" pitchFamily="34" charset="0"/>
              </a:rPr>
              <a:t>6 </a:t>
            </a:r>
            <a:r>
              <a:rPr lang="en-US" sz="1900" dirty="0">
                <a:cs typeface="Arial" panose="020B0604020202020204" pitchFamily="34" charset="0"/>
              </a:rPr>
              <a:t>details about Incident Downgrade/Upgrade process.</a:t>
            </a:r>
          </a:p>
          <a:p>
            <a:pPr marL="342900" indent="-342900">
              <a:buFont typeface="Arial" panose="020B0604020202020204" pitchFamily="34" charset="0"/>
              <a:buChar char="•"/>
            </a:pPr>
            <a:endParaRPr lang="en-US" sz="1900" dirty="0">
              <a:cs typeface="Arial" panose="020B0604020202020204" pitchFamily="34" charset="0"/>
            </a:endParaRPr>
          </a:p>
        </p:txBody>
      </p:sp>
    </p:spTree>
    <p:extLst>
      <p:ext uri="{BB962C8B-B14F-4D97-AF65-F5344CB8AC3E}">
        <p14:creationId xmlns:p14="http://schemas.microsoft.com/office/powerpoint/2010/main" val="2767698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Major Incident Management Process</a:t>
            </a:r>
            <a:endParaRPr lang="en-US" sz="3200" dirty="0">
              <a:solidFill>
                <a:srgbClr val="FF0000"/>
              </a:solidFill>
              <a:latin typeface="+mn-lt"/>
            </a:endParaRPr>
          </a:p>
        </p:txBody>
      </p:sp>
      <p:sp>
        <p:nvSpPr>
          <p:cNvPr id="9" name="Rectangle 8"/>
          <p:cNvSpPr/>
          <p:nvPr/>
        </p:nvSpPr>
        <p:spPr bwMode="gray">
          <a:xfrm>
            <a:off x="328549" y="838200"/>
            <a:ext cx="8669337" cy="5334000"/>
          </a:xfrm>
          <a:prstGeom prst="rect">
            <a:avLst/>
          </a:prstGeom>
          <a:solidFill>
            <a:schemeClr val="bg1"/>
          </a:solidFill>
          <a:ln w="9525">
            <a:solidFill>
              <a:srgbClr val="000000"/>
            </a:solidFill>
            <a:miter lim="800000"/>
            <a:headEnd/>
            <a:tailEnd/>
          </a:ln>
          <a:effectLst/>
        </p:spPr>
        <p:txBody>
          <a:bodyPr wrap="square" lIns="72000" tIns="72000" rIns="72000" bIns="72000" rtlCol="0" anchor="t" anchorCtr="0"/>
          <a:lstStyle/>
          <a:p>
            <a:pPr marL="285750" indent="-285750">
              <a:buFont typeface="Arial" pitchFamily="34" charset="0"/>
              <a:buChar char="•"/>
            </a:pPr>
            <a:r>
              <a:rPr lang="en-US" sz="1900" dirty="0">
                <a:cs typeface="Arial" panose="020B0604020202020204" pitchFamily="34" charset="0"/>
              </a:rPr>
              <a:t>Incident Manager </a:t>
            </a:r>
            <a:r>
              <a:rPr lang="en-US" sz="1900" dirty="0" smtClean="0">
                <a:cs typeface="Arial" panose="020B0604020202020204" pitchFamily="34" charset="0"/>
              </a:rPr>
              <a:t>will call the Application </a:t>
            </a:r>
            <a:r>
              <a:rPr lang="en-US" sz="1900" dirty="0">
                <a:cs typeface="Arial" panose="020B0604020202020204" pitchFamily="34" charset="0"/>
              </a:rPr>
              <a:t>Support team to gather information on about business impact, issue description and current status of the </a:t>
            </a:r>
            <a:r>
              <a:rPr lang="en-US" sz="1900" dirty="0" smtClean="0">
                <a:cs typeface="Arial" panose="020B0604020202020204" pitchFamily="34" charset="0"/>
              </a:rPr>
              <a:t>issue.</a:t>
            </a:r>
            <a:endParaRPr lang="en-US" sz="1900" dirty="0">
              <a:cs typeface="Arial" panose="020B0604020202020204" pitchFamily="34" charset="0"/>
            </a:endParaRPr>
          </a:p>
          <a:p>
            <a:pPr marL="285750" indent="-285750">
              <a:buFont typeface="Arial" pitchFamily="34" charset="0"/>
              <a:buChar char="•"/>
            </a:pPr>
            <a:r>
              <a:rPr lang="en-US" sz="1900" dirty="0">
                <a:cs typeface="Arial" panose="020B0604020202020204" pitchFamily="34" charset="0"/>
              </a:rPr>
              <a:t>An Initial Technical Communication will be sent within 30 minutes to the respective Domain Business Run Leads for All P1 and P2 (Extensive/Widespread) </a:t>
            </a:r>
            <a:r>
              <a:rPr lang="en-US" sz="1900" dirty="0" smtClean="0">
                <a:cs typeface="Arial" panose="020B0604020202020204" pitchFamily="34" charset="0"/>
              </a:rPr>
              <a:t>Incidents.</a:t>
            </a:r>
          </a:p>
          <a:p>
            <a:pPr marL="285750" indent="-285750">
              <a:buFont typeface="Arial" pitchFamily="34" charset="0"/>
              <a:buChar char="•"/>
            </a:pPr>
            <a:r>
              <a:rPr lang="en-US" sz="1900" dirty="0">
                <a:cs typeface="Arial" panose="020B0604020202020204" pitchFamily="34" charset="0"/>
              </a:rPr>
              <a:t>A war room call will be opened between all the resolver groups until resolution</a:t>
            </a:r>
          </a:p>
          <a:p>
            <a:pPr marL="285750" indent="-285750">
              <a:buFont typeface="Arial" pitchFamily="34" charset="0"/>
              <a:buChar char="•"/>
            </a:pPr>
            <a:r>
              <a:rPr lang="en-US" sz="1900" dirty="0">
                <a:cs typeface="Arial" panose="020B0604020202020204" pitchFamily="34" charset="0"/>
              </a:rPr>
              <a:t>Application Support team will investigate to fix the issue</a:t>
            </a:r>
          </a:p>
          <a:p>
            <a:pPr marL="285750" indent="-285750">
              <a:buFont typeface="Arial" pitchFamily="34" charset="0"/>
              <a:buChar char="•"/>
            </a:pPr>
            <a:r>
              <a:rPr lang="en-US" sz="1900" dirty="0">
                <a:cs typeface="Arial" panose="020B0604020202020204" pitchFamily="34" charset="0"/>
              </a:rPr>
              <a:t>Incident Manager will send Update Technical Communication for every one hour until resolution</a:t>
            </a:r>
            <a:r>
              <a:rPr lang="en-US" sz="1900" dirty="0" smtClean="0">
                <a:cs typeface="Arial" panose="020B0604020202020204" pitchFamily="34" charset="0"/>
              </a:rPr>
              <a:t>.(see Appendix)</a:t>
            </a:r>
            <a:endParaRPr lang="en-US" sz="1900" dirty="0">
              <a:cs typeface="Arial" panose="020B0604020202020204" pitchFamily="34" charset="0"/>
            </a:endParaRPr>
          </a:p>
          <a:p>
            <a:pPr marL="285750" indent="-285750">
              <a:buFont typeface="Arial" pitchFamily="34" charset="0"/>
              <a:buChar char="•"/>
            </a:pPr>
            <a:r>
              <a:rPr lang="en-US" sz="1900" dirty="0">
                <a:cs typeface="Arial" panose="020B0604020202020204" pitchFamily="34" charset="0"/>
              </a:rPr>
              <a:t>Interim Update will be sent to the internal Cognizant Audience with current status of the issue.</a:t>
            </a:r>
          </a:p>
          <a:p>
            <a:pPr marL="285750" indent="-285750">
              <a:buFont typeface="Arial" pitchFamily="34" charset="0"/>
              <a:buChar char="•"/>
            </a:pPr>
            <a:r>
              <a:rPr lang="en-US" sz="1900" dirty="0">
                <a:cs typeface="Arial" panose="020B0604020202020204" pitchFamily="34" charset="0"/>
              </a:rPr>
              <a:t>Once issue resolved, Application Support Team will check with user for issue resolution confirmation.</a:t>
            </a:r>
          </a:p>
          <a:p>
            <a:pPr marL="285750" indent="-285750">
              <a:buFont typeface="Arial" pitchFamily="34" charset="0"/>
              <a:buChar char="•"/>
            </a:pPr>
            <a:r>
              <a:rPr lang="en-US" sz="1900" dirty="0">
                <a:cs typeface="Arial" panose="020B0604020202020204" pitchFamily="34" charset="0"/>
              </a:rPr>
              <a:t>Ticket will be kept in pending until user confirmation</a:t>
            </a:r>
          </a:p>
          <a:p>
            <a:pPr marL="285750" indent="-285750">
              <a:buFont typeface="Arial" pitchFamily="34" charset="0"/>
              <a:buChar char="•"/>
            </a:pPr>
            <a:r>
              <a:rPr lang="en-US" sz="1900" dirty="0">
                <a:cs typeface="Arial" panose="020B0604020202020204" pitchFamily="34" charset="0"/>
              </a:rPr>
              <a:t>IM to send Final technical communication to Abbott BSS Run </a:t>
            </a:r>
            <a:r>
              <a:rPr lang="en-US" sz="1900" dirty="0" smtClean="0">
                <a:cs typeface="Arial" panose="020B0604020202020204" pitchFamily="34" charset="0"/>
              </a:rPr>
              <a:t>leads and internal stakeholders.</a:t>
            </a:r>
            <a:endParaRPr lang="en-US" sz="1900" dirty="0">
              <a:cs typeface="Arial" panose="020B0604020202020204" pitchFamily="34" charset="0"/>
            </a:endParaRPr>
          </a:p>
          <a:p>
            <a:pPr marL="285750" indent="-285750">
              <a:buFont typeface="Arial" pitchFamily="34" charset="0"/>
              <a:buChar char="•"/>
            </a:pPr>
            <a:r>
              <a:rPr lang="en-US" sz="1900" dirty="0" smtClean="0">
                <a:cs typeface="Arial" panose="020B0604020202020204" pitchFamily="34" charset="0"/>
              </a:rPr>
              <a:t>Once issue resolved for P1 </a:t>
            </a:r>
            <a:r>
              <a:rPr lang="en-US" sz="1900" dirty="0">
                <a:cs typeface="Arial" panose="020B0604020202020204" pitchFamily="34" charset="0"/>
              </a:rPr>
              <a:t>and P2(Extensive/Widespread) incidents, Application Support </a:t>
            </a:r>
            <a:r>
              <a:rPr lang="en-US" sz="1900" dirty="0" smtClean="0">
                <a:cs typeface="Arial" panose="020B0604020202020204" pitchFamily="34" charset="0"/>
              </a:rPr>
              <a:t>team/SMO Problem Management team </a:t>
            </a:r>
            <a:r>
              <a:rPr lang="en-US" sz="1900" dirty="0">
                <a:cs typeface="Arial" panose="020B0604020202020204" pitchFamily="34" charset="0"/>
              </a:rPr>
              <a:t>will </a:t>
            </a:r>
            <a:r>
              <a:rPr lang="en-US" sz="1900" dirty="0" smtClean="0">
                <a:cs typeface="Arial" panose="020B0604020202020204" pitchFamily="34" charset="0"/>
              </a:rPr>
              <a:t>initiate a </a:t>
            </a:r>
            <a:r>
              <a:rPr lang="en-US" sz="1900" dirty="0">
                <a:cs typeface="Arial" panose="020B0604020202020204" pitchFamily="34" charset="0"/>
              </a:rPr>
              <a:t>problem </a:t>
            </a:r>
            <a:r>
              <a:rPr lang="en-US" sz="1900" dirty="0" smtClean="0">
                <a:cs typeface="Arial" panose="020B0604020202020204" pitchFamily="34" charset="0"/>
              </a:rPr>
              <a:t>process and will complete the process.</a:t>
            </a:r>
            <a:endParaRPr lang="en-US" sz="1900" dirty="0">
              <a:cs typeface="Arial" panose="020B0604020202020204" pitchFamily="34" charset="0"/>
            </a:endParaRPr>
          </a:p>
        </p:txBody>
      </p:sp>
    </p:spTree>
    <p:extLst>
      <p:ext uri="{BB962C8B-B14F-4D97-AF65-F5344CB8AC3E}">
        <p14:creationId xmlns:p14="http://schemas.microsoft.com/office/powerpoint/2010/main" val="3782051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Issue Investigation &amp; Resolution</a:t>
            </a:r>
            <a:endParaRPr lang="en-US" sz="3200" dirty="0">
              <a:solidFill>
                <a:srgbClr val="FF0000"/>
              </a:solidFill>
              <a:latin typeface="+mn-lt"/>
            </a:endParaRPr>
          </a:p>
        </p:txBody>
      </p:sp>
      <p:sp>
        <p:nvSpPr>
          <p:cNvPr id="9" name="Rectangle 8"/>
          <p:cNvSpPr/>
          <p:nvPr/>
        </p:nvSpPr>
        <p:spPr bwMode="gray">
          <a:xfrm>
            <a:off x="328549" y="838200"/>
            <a:ext cx="8669337" cy="5181600"/>
          </a:xfrm>
          <a:prstGeom prst="rect">
            <a:avLst/>
          </a:prstGeom>
          <a:solidFill>
            <a:schemeClr val="bg1"/>
          </a:solidFill>
          <a:ln w="9525">
            <a:solidFill>
              <a:srgbClr val="000000"/>
            </a:solidFill>
            <a:miter lim="800000"/>
            <a:headEnd/>
            <a:tailEnd/>
          </a:ln>
          <a:effectLst/>
        </p:spPr>
        <p:txBody>
          <a:bodyPr wrap="square" lIns="72000" tIns="72000" rIns="72000" bIns="72000" rtlCol="0" anchor="t" anchorCtr="0"/>
          <a:lstStyle/>
          <a:p>
            <a:pPr marL="285750" indent="-285750">
              <a:buFont typeface="Arial" panose="020B0604020202020204" pitchFamily="34" charset="0"/>
              <a:buChar char="•"/>
            </a:pPr>
            <a:r>
              <a:rPr lang="en-US" sz="1900" dirty="0">
                <a:cs typeface="Arial" panose="020B0604020202020204" pitchFamily="34" charset="0"/>
              </a:rPr>
              <a:t>If the priority of the incident is P3 or P4, Application Support team will send the acknowledgement email to user and will update the work log</a:t>
            </a:r>
            <a:r>
              <a:rPr lang="en-US" sz="1900" dirty="0" smtClean="0">
                <a:cs typeface="Arial" panose="020B0604020202020204" pitchFamily="34" charset="0"/>
              </a:rPr>
              <a:t>.</a:t>
            </a:r>
            <a:endParaRPr lang="en-US" sz="1900" dirty="0">
              <a:cs typeface="Arial" panose="020B0604020202020204" pitchFamily="34" charset="0"/>
            </a:endParaRPr>
          </a:p>
          <a:p>
            <a:pPr marL="285750" indent="-285750">
              <a:buFont typeface="Arial" panose="020B0604020202020204" pitchFamily="34" charset="0"/>
              <a:buChar char="•"/>
            </a:pPr>
            <a:r>
              <a:rPr lang="en-US" sz="1900" dirty="0">
                <a:cs typeface="Arial" panose="020B0604020202020204" pitchFamily="34" charset="0"/>
              </a:rPr>
              <a:t>Application Support team will analyze the issue and contact user for any clarifications</a:t>
            </a:r>
            <a:r>
              <a:rPr lang="en-US" sz="1900" dirty="0" smtClean="0">
                <a:cs typeface="Arial" panose="020B0604020202020204" pitchFamily="34" charset="0"/>
              </a:rPr>
              <a:t>.</a:t>
            </a:r>
            <a:endParaRPr lang="en-US" sz="1900" dirty="0">
              <a:cs typeface="Arial" panose="020B0604020202020204" pitchFamily="34" charset="0"/>
            </a:endParaRPr>
          </a:p>
          <a:p>
            <a:pPr marL="285750" indent="-285750">
              <a:buFont typeface="Arial" panose="020B0604020202020204" pitchFamily="34" charset="0"/>
              <a:buChar char="•"/>
            </a:pPr>
            <a:r>
              <a:rPr lang="en-US" sz="1900" dirty="0">
                <a:cs typeface="Arial" panose="020B0604020202020204" pitchFamily="34" charset="0"/>
              </a:rPr>
              <a:t>A ticket will be kept in pending with client action required status until the information provided</a:t>
            </a:r>
            <a:r>
              <a:rPr lang="en-US" sz="1900" dirty="0" smtClean="0">
                <a:cs typeface="Arial" panose="020B0604020202020204" pitchFamily="34" charset="0"/>
              </a:rPr>
              <a:t>.</a:t>
            </a:r>
            <a:endParaRPr lang="en-US" sz="1900" dirty="0">
              <a:cs typeface="Arial" panose="020B0604020202020204" pitchFamily="34" charset="0"/>
            </a:endParaRPr>
          </a:p>
          <a:p>
            <a:pPr marL="285750" indent="-285750">
              <a:buFont typeface="Arial" panose="020B0604020202020204" pitchFamily="34" charset="0"/>
              <a:buChar char="•"/>
            </a:pPr>
            <a:r>
              <a:rPr lang="en-US" sz="1900" dirty="0">
                <a:cs typeface="Arial" panose="020B0604020202020204" pitchFamily="34" charset="0"/>
              </a:rPr>
              <a:t>Application Support team will contact user for confirmation once the issue is resolved</a:t>
            </a:r>
            <a:r>
              <a:rPr lang="en-US" sz="1900" dirty="0" smtClean="0">
                <a:cs typeface="Arial" panose="020B0604020202020204" pitchFamily="34" charset="0"/>
              </a:rPr>
              <a:t>.</a:t>
            </a:r>
            <a:endParaRPr lang="en-US" sz="1900" dirty="0">
              <a:cs typeface="Arial" panose="020B0604020202020204" pitchFamily="34" charset="0"/>
            </a:endParaRPr>
          </a:p>
          <a:p>
            <a:pPr marL="285750" indent="-285750">
              <a:buFont typeface="Arial" panose="020B0604020202020204" pitchFamily="34" charset="0"/>
              <a:buChar char="•"/>
            </a:pPr>
            <a:r>
              <a:rPr lang="en-US" sz="1900" dirty="0">
                <a:cs typeface="Arial" panose="020B0604020202020204" pitchFamily="34" charset="0"/>
              </a:rPr>
              <a:t>A ticket will be moved to resolved status after user confirmation.</a:t>
            </a:r>
          </a:p>
          <a:p>
            <a:endParaRPr lang="en-US" sz="1900" dirty="0" smtClean="0">
              <a:cs typeface="Arial" panose="020B0604020202020204" pitchFamily="34" charset="0"/>
            </a:endParaRPr>
          </a:p>
          <a:p>
            <a:endParaRPr lang="en-US" sz="1900" dirty="0">
              <a:cs typeface="Arial" panose="020B0604020202020204" pitchFamily="34" charset="0"/>
            </a:endParaRPr>
          </a:p>
          <a:p>
            <a:r>
              <a:rPr lang="en-US" sz="1900" b="1" u="sng" dirty="0">
                <a:cs typeface="Arial" panose="020B0604020202020204" pitchFamily="34" charset="0"/>
              </a:rPr>
              <a:t>Note :</a:t>
            </a:r>
          </a:p>
          <a:p>
            <a:pPr marL="285750" indent="-285750">
              <a:buFont typeface="Arial" panose="020B0604020202020204" pitchFamily="34" charset="0"/>
              <a:buChar char="•"/>
            </a:pPr>
            <a:r>
              <a:rPr lang="en-US" sz="1900" dirty="0">
                <a:cs typeface="Arial" panose="020B0604020202020204" pitchFamily="34" charset="0"/>
              </a:rPr>
              <a:t>If any support required from third parties, the ticket will be transferred to the respective resolver group for </a:t>
            </a:r>
            <a:r>
              <a:rPr lang="en-US" sz="1900" dirty="0" smtClean="0">
                <a:cs typeface="Arial" panose="020B0604020202020204" pitchFamily="34" charset="0"/>
              </a:rPr>
              <a:t>action.</a:t>
            </a:r>
          </a:p>
          <a:p>
            <a:pPr marL="285750" indent="-285750">
              <a:buFont typeface="Arial" panose="020B0604020202020204" pitchFamily="34" charset="0"/>
              <a:buChar char="•"/>
            </a:pPr>
            <a:r>
              <a:rPr lang="en-US" sz="1900" dirty="0" smtClean="0">
                <a:cs typeface="Arial" panose="020B0604020202020204" pitchFamily="34" charset="0"/>
              </a:rPr>
              <a:t>If </a:t>
            </a:r>
            <a:r>
              <a:rPr lang="en-US" sz="1900" dirty="0">
                <a:cs typeface="Arial" panose="020B0604020202020204" pitchFamily="34" charset="0"/>
              </a:rPr>
              <a:t>any action or support required from  Vendor, the ticket will be  kept in pending with Third party action required status</a:t>
            </a:r>
          </a:p>
        </p:txBody>
      </p:sp>
    </p:spTree>
    <p:extLst>
      <p:ext uri="{BB962C8B-B14F-4D97-AF65-F5344CB8AC3E}">
        <p14:creationId xmlns:p14="http://schemas.microsoft.com/office/powerpoint/2010/main" val="3112848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Incident Upgrade/Downgrade</a:t>
            </a:r>
            <a:endParaRPr lang="en-US" sz="3200" dirty="0">
              <a:solidFill>
                <a:srgbClr val="FF0000"/>
              </a:solidFill>
              <a:latin typeface="+mn-lt"/>
            </a:endParaRPr>
          </a:p>
        </p:txBody>
      </p:sp>
      <p:sp>
        <p:nvSpPr>
          <p:cNvPr id="9" name="Rectangle 8"/>
          <p:cNvSpPr/>
          <p:nvPr/>
        </p:nvSpPr>
        <p:spPr bwMode="gray">
          <a:xfrm>
            <a:off x="328549" y="838200"/>
            <a:ext cx="8669337" cy="5181600"/>
          </a:xfrm>
          <a:prstGeom prst="rect">
            <a:avLst/>
          </a:prstGeom>
          <a:solidFill>
            <a:schemeClr val="bg1"/>
          </a:solidFill>
          <a:ln w="9525">
            <a:solidFill>
              <a:srgbClr val="000000"/>
            </a:solidFill>
            <a:miter lim="800000"/>
            <a:headEnd/>
            <a:tailEnd/>
          </a:ln>
          <a:effectLst/>
        </p:spPr>
        <p:txBody>
          <a:bodyPr wrap="square" lIns="72000" tIns="72000" rIns="72000" bIns="72000" rtlCol="0" anchor="t" anchorCtr="0"/>
          <a:lstStyle/>
          <a:p>
            <a:pPr marL="342900" indent="-342900">
              <a:buFont typeface="Arial" panose="020B0604020202020204" pitchFamily="34" charset="0"/>
              <a:buChar char="•"/>
            </a:pPr>
            <a:r>
              <a:rPr lang="en-US" sz="1900" dirty="0">
                <a:solidFill>
                  <a:schemeClr val="accent1">
                    <a:lumMod val="75000"/>
                  </a:schemeClr>
                </a:solidFill>
                <a:cs typeface="Arial" panose="020B0604020202020204" pitchFamily="34" charset="0"/>
              </a:rPr>
              <a:t>For</a:t>
            </a:r>
            <a:r>
              <a:rPr lang="en-US" sz="2000" dirty="0">
                <a:solidFill>
                  <a:schemeClr val="accent1">
                    <a:lumMod val="75000"/>
                  </a:schemeClr>
                </a:solidFill>
                <a:cs typeface="Arial" panose="020B0604020202020204" pitchFamily="34" charset="0"/>
              </a:rPr>
              <a:t> </a:t>
            </a:r>
            <a:r>
              <a:rPr lang="en-US" sz="1900" dirty="0">
                <a:solidFill>
                  <a:schemeClr val="accent1">
                    <a:lumMod val="75000"/>
                  </a:schemeClr>
                </a:solidFill>
                <a:cs typeface="Arial" panose="020B0604020202020204" pitchFamily="34" charset="0"/>
              </a:rPr>
              <a:t>changing</a:t>
            </a:r>
            <a:r>
              <a:rPr lang="en-US" sz="2000" dirty="0">
                <a:solidFill>
                  <a:schemeClr val="accent1">
                    <a:lumMod val="75000"/>
                  </a:schemeClr>
                </a:solidFill>
                <a:cs typeface="Arial" panose="020B0604020202020204" pitchFamily="34" charset="0"/>
              </a:rPr>
              <a:t> </a:t>
            </a:r>
            <a:r>
              <a:rPr lang="en-US" sz="1900" dirty="0">
                <a:solidFill>
                  <a:schemeClr val="accent1">
                    <a:lumMod val="75000"/>
                  </a:schemeClr>
                </a:solidFill>
                <a:cs typeface="Arial" panose="020B0604020202020204" pitchFamily="34" charset="0"/>
              </a:rPr>
              <a:t>the</a:t>
            </a:r>
            <a:r>
              <a:rPr lang="en-US" sz="2000" dirty="0">
                <a:solidFill>
                  <a:schemeClr val="accent1">
                    <a:lumMod val="75000"/>
                  </a:schemeClr>
                </a:solidFill>
                <a:cs typeface="Arial" panose="020B0604020202020204" pitchFamily="34" charset="0"/>
              </a:rPr>
              <a:t> </a:t>
            </a:r>
            <a:r>
              <a:rPr lang="en-US" sz="1900" dirty="0">
                <a:solidFill>
                  <a:schemeClr val="accent1">
                    <a:lumMod val="75000"/>
                  </a:schemeClr>
                </a:solidFill>
                <a:cs typeface="Arial" panose="020B0604020202020204" pitchFamily="34" charset="0"/>
              </a:rPr>
              <a:t>priority</a:t>
            </a:r>
            <a:r>
              <a:rPr lang="en-US" sz="2000" dirty="0">
                <a:solidFill>
                  <a:schemeClr val="accent1">
                    <a:lumMod val="75000"/>
                  </a:schemeClr>
                </a:solidFill>
                <a:cs typeface="Arial" panose="020B0604020202020204" pitchFamily="34" charset="0"/>
              </a:rPr>
              <a:t> of </a:t>
            </a:r>
            <a:r>
              <a:rPr lang="en-US" sz="1900" dirty="0">
                <a:solidFill>
                  <a:schemeClr val="accent1">
                    <a:lumMod val="75000"/>
                  </a:schemeClr>
                </a:solidFill>
                <a:cs typeface="Arial" panose="020B0604020202020204" pitchFamily="34" charset="0"/>
              </a:rPr>
              <a:t>the</a:t>
            </a:r>
            <a:r>
              <a:rPr lang="en-US" sz="2000" dirty="0">
                <a:solidFill>
                  <a:schemeClr val="accent1">
                    <a:lumMod val="75000"/>
                  </a:schemeClr>
                </a:solidFill>
                <a:cs typeface="Arial" panose="020B0604020202020204" pitchFamily="34" charset="0"/>
              </a:rPr>
              <a:t> ticket, Application Support team will contact Incident Manager with </a:t>
            </a:r>
            <a:r>
              <a:rPr lang="en-US" sz="1900" dirty="0" smtClean="0">
                <a:solidFill>
                  <a:schemeClr val="accent1">
                    <a:lumMod val="75000"/>
                  </a:schemeClr>
                </a:solidFill>
                <a:cs typeface="Arial" panose="020B0604020202020204" pitchFamily="34" charset="0"/>
              </a:rPr>
              <a:t>justification</a:t>
            </a:r>
            <a:r>
              <a:rPr lang="en-US" sz="2000" dirty="0">
                <a:solidFill>
                  <a:schemeClr val="accent1">
                    <a:lumMod val="75000"/>
                  </a:schemeClr>
                </a:solidFill>
                <a:cs typeface="Arial" panose="020B0604020202020204" pitchFamily="34" charset="0"/>
              </a:rPr>
              <a:t> </a:t>
            </a:r>
            <a:r>
              <a:rPr lang="en-US" sz="2000" dirty="0" smtClean="0">
                <a:solidFill>
                  <a:schemeClr val="accent1">
                    <a:lumMod val="75000"/>
                  </a:schemeClr>
                </a:solidFill>
                <a:cs typeface="Arial" panose="020B0604020202020204" pitchFamily="34" charset="0"/>
              </a:rPr>
              <a:t>(see Appendix).</a:t>
            </a:r>
          </a:p>
          <a:p>
            <a:pPr marL="342900" indent="-342900">
              <a:buFont typeface="Arial" panose="020B0604020202020204" pitchFamily="34" charset="0"/>
              <a:buChar char="•"/>
            </a:pPr>
            <a:endParaRPr lang="en-US" sz="2000" dirty="0">
              <a:solidFill>
                <a:schemeClr val="accent1">
                  <a:lumMod val="75000"/>
                </a:schemeClr>
              </a:solidFill>
              <a:cs typeface="Arial" panose="020B0604020202020204" pitchFamily="34" charset="0"/>
            </a:endParaRPr>
          </a:p>
          <a:p>
            <a:pPr marL="342900" indent="-342900">
              <a:buFont typeface="Arial" panose="020B0604020202020204" pitchFamily="34" charset="0"/>
              <a:buChar char="•"/>
            </a:pPr>
            <a:r>
              <a:rPr lang="en-US" sz="2000" dirty="0">
                <a:solidFill>
                  <a:schemeClr val="accent1">
                    <a:lumMod val="75000"/>
                  </a:schemeClr>
                </a:solidFill>
                <a:cs typeface="Arial" panose="020B0604020202020204" pitchFamily="34" charset="0"/>
              </a:rPr>
              <a:t>Incident Manager notify Abbott Business Run Leads to approve the </a:t>
            </a:r>
            <a:r>
              <a:rPr lang="en-US" sz="2000" dirty="0" smtClean="0">
                <a:solidFill>
                  <a:schemeClr val="accent1">
                    <a:lumMod val="75000"/>
                  </a:schemeClr>
                </a:solidFill>
                <a:cs typeface="Arial" panose="020B0604020202020204" pitchFamily="34" charset="0"/>
              </a:rPr>
              <a:t>downgrade/upgrade</a:t>
            </a:r>
          </a:p>
          <a:p>
            <a:pPr marL="342900" indent="-342900">
              <a:buFont typeface="Arial" panose="020B0604020202020204" pitchFamily="34" charset="0"/>
              <a:buChar char="•"/>
            </a:pPr>
            <a:endParaRPr lang="en-US" sz="2000" dirty="0">
              <a:solidFill>
                <a:schemeClr val="accent1">
                  <a:lumMod val="75000"/>
                </a:schemeClr>
              </a:solidFill>
              <a:cs typeface="Arial" panose="020B0604020202020204" pitchFamily="34" charset="0"/>
            </a:endParaRPr>
          </a:p>
          <a:p>
            <a:pPr marL="342900" indent="-342900">
              <a:buFont typeface="Arial" panose="020B0604020202020204" pitchFamily="34" charset="0"/>
              <a:buChar char="•"/>
            </a:pPr>
            <a:r>
              <a:rPr lang="en-US" sz="2000" dirty="0">
                <a:solidFill>
                  <a:schemeClr val="accent1">
                    <a:lumMod val="75000"/>
                  </a:schemeClr>
                </a:solidFill>
                <a:cs typeface="Arial" panose="020B0604020202020204" pitchFamily="34" charset="0"/>
              </a:rPr>
              <a:t>Incident Manager will send Downgrade/Upgrade Communication to the respective Domain Run </a:t>
            </a:r>
            <a:r>
              <a:rPr lang="en-US" sz="2000" dirty="0" smtClean="0">
                <a:solidFill>
                  <a:schemeClr val="accent1">
                    <a:lumMod val="75000"/>
                  </a:schemeClr>
                </a:solidFill>
                <a:cs typeface="Arial" panose="020B0604020202020204" pitchFamily="34" charset="0"/>
              </a:rPr>
              <a:t>leads</a:t>
            </a:r>
          </a:p>
          <a:p>
            <a:pPr marL="342900" indent="-342900">
              <a:buFont typeface="Arial" panose="020B0604020202020204" pitchFamily="34" charset="0"/>
              <a:buChar char="•"/>
            </a:pPr>
            <a:endParaRPr lang="en-US" sz="2000" dirty="0">
              <a:solidFill>
                <a:schemeClr val="accent1">
                  <a:lumMod val="75000"/>
                </a:schemeClr>
              </a:solidFill>
              <a:cs typeface="Arial" panose="020B0604020202020204" pitchFamily="34" charset="0"/>
            </a:endParaRPr>
          </a:p>
          <a:p>
            <a:pPr marL="342900" indent="-342900">
              <a:buFont typeface="Arial" panose="020B0604020202020204" pitchFamily="34" charset="0"/>
              <a:buChar char="•"/>
            </a:pPr>
            <a:r>
              <a:rPr lang="en-US" sz="2000" dirty="0">
                <a:solidFill>
                  <a:schemeClr val="accent1">
                    <a:lumMod val="75000"/>
                  </a:schemeClr>
                </a:solidFill>
                <a:cs typeface="Arial" panose="020B0604020202020204" pitchFamily="34" charset="0"/>
              </a:rPr>
              <a:t>The priority will be downgraded/upgraded by Application Support team </a:t>
            </a:r>
            <a:r>
              <a:rPr lang="en-US" sz="2000" dirty="0" smtClean="0">
                <a:solidFill>
                  <a:schemeClr val="accent1">
                    <a:lumMod val="75000"/>
                  </a:schemeClr>
                </a:solidFill>
                <a:cs typeface="Arial" panose="020B0604020202020204" pitchFamily="34" charset="0"/>
              </a:rPr>
              <a:t>after </a:t>
            </a:r>
            <a:r>
              <a:rPr lang="en-US" sz="2000" dirty="0">
                <a:solidFill>
                  <a:schemeClr val="accent1">
                    <a:lumMod val="75000"/>
                  </a:schemeClr>
                </a:solidFill>
                <a:cs typeface="Arial" panose="020B0604020202020204" pitchFamily="34" charset="0"/>
              </a:rPr>
              <a:t>the approval</a:t>
            </a:r>
            <a:r>
              <a:rPr lang="en-US" sz="2000" dirty="0" smtClean="0">
                <a:solidFill>
                  <a:schemeClr val="accent1">
                    <a:lumMod val="75000"/>
                  </a:schemeClr>
                </a:solidFill>
                <a:cs typeface="Arial" panose="020B0604020202020204" pitchFamily="34" charset="0"/>
              </a:rPr>
              <a:t>.</a:t>
            </a:r>
          </a:p>
          <a:p>
            <a:endParaRPr lang="en-US" sz="2000" dirty="0">
              <a:solidFill>
                <a:schemeClr val="accent1">
                  <a:lumMod val="75000"/>
                </a:schemeClr>
              </a:solidFill>
              <a:cs typeface="Arial" panose="020B0604020202020204" pitchFamily="34" charset="0"/>
            </a:endParaRPr>
          </a:p>
          <a:p>
            <a:pPr marL="342900" indent="-342900">
              <a:buFont typeface="Arial" panose="020B0604020202020204" pitchFamily="34" charset="0"/>
              <a:buChar char="•"/>
            </a:pPr>
            <a:r>
              <a:rPr lang="en-US" sz="2000" dirty="0">
                <a:solidFill>
                  <a:schemeClr val="accent1">
                    <a:lumMod val="75000"/>
                  </a:schemeClr>
                </a:solidFill>
                <a:cs typeface="Arial" panose="020B0604020202020204" pitchFamily="34" charset="0"/>
              </a:rPr>
              <a:t>Application Support team will proceed with further investigation and actions until resolution.</a:t>
            </a:r>
          </a:p>
        </p:txBody>
      </p:sp>
    </p:spTree>
    <p:extLst>
      <p:ext uri="{BB962C8B-B14F-4D97-AF65-F5344CB8AC3E}">
        <p14:creationId xmlns:p14="http://schemas.microsoft.com/office/powerpoint/2010/main" val="1344305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SLA Matrix</a:t>
            </a:r>
            <a:endParaRPr lang="en-US" sz="3200" dirty="0">
              <a:solidFill>
                <a:srgbClr val="FF0000"/>
              </a:solidFill>
              <a:latin typeface="+mn-lt"/>
            </a:endParaRPr>
          </a:p>
        </p:txBody>
      </p:sp>
      <p:pic>
        <p:nvPicPr>
          <p:cNvPr id="4" name="Content Placeholder 3"/>
          <p:cNvPicPr>
            <a:picLocks noGrp="1"/>
          </p:cNvPicPr>
          <p:nvPr>
            <p:ph idx="1"/>
          </p:nvPr>
        </p:nvPicPr>
        <p:blipFill rotWithShape="1">
          <a:blip r:embed="rId3" cstate="print">
            <a:extLst>
              <a:ext uri="{28A0092B-C50C-407E-A947-70E740481C1C}">
                <a14:useLocalDpi xmlns:a14="http://schemas.microsoft.com/office/drawing/2010/main" val="0"/>
              </a:ext>
            </a:extLst>
          </a:blip>
          <a:srcRect r="16990"/>
          <a:stretch/>
        </p:blipFill>
        <p:spPr bwMode="auto">
          <a:xfrm>
            <a:off x="1695039" y="838200"/>
            <a:ext cx="5772561" cy="3428999"/>
          </a:xfrm>
          <a:prstGeom prst="rect">
            <a:avLst/>
          </a:prstGeom>
          <a:ln>
            <a:noFill/>
          </a:ln>
          <a:effectLst/>
          <a:extLst>
            <a:ext uri="{53640926-AAD7-44D8-BBD7-CCE9431645EC}">
              <a14:shadowObscured xmlns:a14="http://schemas.microsoft.com/office/drawing/2010/main"/>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039" y="4495800"/>
            <a:ext cx="577256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252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mn-lt"/>
              </a:rPr>
              <a:t>Escalation Matrix of Global Incident Management Team</a:t>
            </a:r>
            <a:endParaRPr lang="en-US" sz="2800" dirty="0">
              <a:solidFill>
                <a:srgbClr val="FF0000"/>
              </a:solidFill>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1520765902"/>
              </p:ext>
            </p:extLst>
          </p:nvPr>
        </p:nvGraphicFramePr>
        <p:xfrm>
          <a:off x="76200" y="1096363"/>
          <a:ext cx="8991600" cy="4466237"/>
        </p:xfrm>
        <a:graphic>
          <a:graphicData uri="http://schemas.openxmlformats.org/drawingml/2006/table">
            <a:tbl>
              <a:tblPr firstRow="1">
                <a:tableStyleId>{5C22544A-7EE6-4342-B048-85BDC9FD1C3A}</a:tableStyleId>
              </a:tblPr>
              <a:tblGrid>
                <a:gridCol w="2854056"/>
                <a:gridCol w="1774143"/>
                <a:gridCol w="1848801"/>
                <a:gridCol w="2514600"/>
              </a:tblGrid>
              <a:tr h="315814">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Level 1</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tx1"/>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Level 2</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tx1"/>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Level 3</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tx1"/>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Level 4</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tx1"/>
                    </a:solidFill>
                  </a:tcPr>
                </a:tc>
              </a:tr>
              <a:tr h="713748">
                <a:tc>
                  <a:txBody>
                    <a:bodyPr/>
                    <a:lstStyle/>
                    <a:p>
                      <a:r>
                        <a:rPr lang="en-US" sz="1400" b="1" dirty="0" smtClean="0">
                          <a:latin typeface="Arial" panose="020B0604020202020204" pitchFamily="34" charset="0"/>
                          <a:cs typeface="Arial" panose="020B0604020202020204" pitchFamily="34" charset="0"/>
                        </a:rPr>
                        <a:t>  Incident Managers</a:t>
                      </a:r>
                      <a:endParaRPr lang="en-US" sz="1400" b="1" dirty="0">
                        <a:latin typeface="Arial" panose="020B0604020202020204" pitchFamily="34" charset="0"/>
                        <a:cs typeface="Arial" panose="020B0604020202020204" pitchFamily="34" charset="0"/>
                      </a:endParaRPr>
                    </a:p>
                  </a:txBody>
                  <a:tcPr marL="9525" marR="9525" marT="9525" marB="0" anchor="ctr">
                    <a:solidFill>
                      <a:schemeClr val="bg2">
                        <a:lumMod val="90000"/>
                      </a:schemeClr>
                    </a:solidFill>
                  </a:tcPr>
                </a:tc>
                <a:tc>
                  <a:txBody>
                    <a:bodyPr/>
                    <a:lstStyle/>
                    <a:p>
                      <a:pPr algn="ctr" fontAlgn="b"/>
                      <a:r>
                        <a:rPr lang="en-US" sz="1400" b="1" u="none" strike="noStrike" dirty="0">
                          <a:solidFill>
                            <a:schemeClr val="tx1"/>
                          </a:solidFill>
                          <a:effectLst/>
                          <a:latin typeface="Arial" panose="020B0604020202020204" pitchFamily="34" charset="0"/>
                          <a:cs typeface="Arial" panose="020B0604020202020204" pitchFamily="34" charset="0"/>
                        </a:rPr>
                        <a:t>SMO </a:t>
                      </a:r>
                      <a:endParaRPr lang="en-US" sz="1400" b="1" u="none" strike="noStrike" dirty="0" smtClean="0">
                        <a:solidFill>
                          <a:schemeClr val="tx1"/>
                        </a:solidFill>
                        <a:effectLst/>
                        <a:latin typeface="Arial" panose="020B0604020202020204" pitchFamily="34" charset="0"/>
                        <a:cs typeface="Arial" panose="020B0604020202020204" pitchFamily="34" charset="0"/>
                      </a:endParaRPr>
                    </a:p>
                    <a:p>
                      <a:pPr algn="ctr" fontAlgn="b"/>
                      <a:r>
                        <a:rPr lang="en-US" sz="1400" b="1" u="none" strike="noStrike" dirty="0" smtClean="0">
                          <a:solidFill>
                            <a:schemeClr val="tx1"/>
                          </a:solidFill>
                          <a:effectLst/>
                          <a:latin typeface="Arial" panose="020B0604020202020204" pitchFamily="34" charset="0"/>
                          <a:cs typeface="Arial" panose="020B0604020202020204" pitchFamily="34" charset="0"/>
                        </a:rPr>
                        <a:t>Global </a:t>
                      </a:r>
                      <a:r>
                        <a:rPr lang="en-US" sz="1400" b="1" u="none" strike="noStrike" dirty="0">
                          <a:solidFill>
                            <a:schemeClr val="tx1"/>
                          </a:solidFill>
                          <a:effectLst/>
                          <a:latin typeface="Arial" panose="020B0604020202020204" pitchFamily="34" charset="0"/>
                          <a:cs typeface="Arial" panose="020B0604020202020204" pitchFamily="34" charset="0"/>
                        </a:rPr>
                        <a:t>Service </a:t>
                      </a:r>
                      <a:r>
                        <a:rPr lang="en-US" sz="1400" b="1" u="none" strike="noStrike" dirty="0" smtClean="0">
                          <a:solidFill>
                            <a:schemeClr val="tx1"/>
                          </a:solidFill>
                          <a:effectLst/>
                          <a:latin typeface="Arial" panose="020B0604020202020204" pitchFamily="34" charset="0"/>
                          <a:cs typeface="Arial" panose="020B0604020202020204" pitchFamily="34" charset="0"/>
                        </a:rPr>
                        <a:t>Lead</a:t>
                      </a:r>
                    </a:p>
                  </a:txBody>
                  <a:tcPr marL="9525" marR="9525" marT="9525" marB="0" anchor="ctr">
                    <a:solidFill>
                      <a:schemeClr val="accent3">
                        <a:lumMod val="40000"/>
                        <a:lumOff val="60000"/>
                      </a:schemeClr>
                    </a:solidFill>
                  </a:tcPr>
                </a:tc>
                <a:tc>
                  <a:txBody>
                    <a:bodyPr/>
                    <a:lstStyle/>
                    <a:p>
                      <a:pPr algn="ctr" fontAlgn="b"/>
                      <a:r>
                        <a:rPr lang="en-US" sz="1400" b="1" u="none" strike="noStrike" dirty="0">
                          <a:solidFill>
                            <a:schemeClr val="tx1"/>
                          </a:solidFill>
                          <a:effectLst/>
                          <a:latin typeface="Arial" panose="020B0604020202020204" pitchFamily="34" charset="0"/>
                          <a:cs typeface="Arial" panose="020B0604020202020204" pitchFamily="34" charset="0"/>
                        </a:rPr>
                        <a:t>SMO </a:t>
                      </a:r>
                      <a:endParaRPr lang="en-US" sz="1400" b="1" u="none" strike="noStrike" dirty="0" smtClean="0">
                        <a:solidFill>
                          <a:schemeClr val="tx1"/>
                        </a:solidFill>
                        <a:effectLst/>
                        <a:latin typeface="Arial" panose="020B0604020202020204" pitchFamily="34" charset="0"/>
                        <a:cs typeface="Arial" panose="020B0604020202020204" pitchFamily="34" charset="0"/>
                      </a:endParaRPr>
                    </a:p>
                    <a:p>
                      <a:pPr algn="ctr" fontAlgn="b"/>
                      <a:r>
                        <a:rPr lang="en-US" sz="1400" b="1" u="none" strike="noStrike" dirty="0" smtClean="0">
                          <a:solidFill>
                            <a:schemeClr val="tx1"/>
                          </a:solidFill>
                          <a:effectLst/>
                          <a:latin typeface="Arial" panose="020B0604020202020204" pitchFamily="34" charset="0"/>
                          <a:cs typeface="Arial" panose="020B0604020202020204" pitchFamily="34" charset="0"/>
                        </a:rPr>
                        <a:t>Lead</a:t>
                      </a:r>
                    </a:p>
                  </a:txBody>
                  <a:tcPr marL="9525" marR="9525" marT="9525" marB="0" anchor="ctr">
                    <a:solidFill>
                      <a:schemeClr val="accent3">
                        <a:lumMod val="20000"/>
                        <a:lumOff val="80000"/>
                      </a:schemeClr>
                    </a:solidFill>
                  </a:tcPr>
                </a:tc>
                <a:tc>
                  <a:txBody>
                    <a:bodyPr/>
                    <a:lstStyle/>
                    <a:p>
                      <a:pPr algn="ctr" fontAlgn="b"/>
                      <a:r>
                        <a:rPr lang="en-US" sz="1400" b="1" u="none" strike="noStrike" dirty="0">
                          <a:solidFill>
                            <a:schemeClr val="tx1"/>
                          </a:solidFill>
                          <a:effectLst/>
                          <a:latin typeface="Arial" panose="020B0604020202020204" pitchFamily="34" charset="0"/>
                          <a:cs typeface="Arial" panose="020B0604020202020204" pitchFamily="34" charset="0"/>
                        </a:rPr>
                        <a:t>Program </a:t>
                      </a:r>
                      <a:r>
                        <a:rPr lang="en-US" sz="1400" b="1" u="none" strike="noStrike" dirty="0" smtClean="0">
                          <a:solidFill>
                            <a:schemeClr val="tx1"/>
                          </a:solidFill>
                          <a:effectLst/>
                          <a:latin typeface="Arial" panose="020B0604020202020204" pitchFamily="34" charset="0"/>
                          <a:cs typeface="Arial" panose="020B0604020202020204" pitchFamily="34" charset="0"/>
                        </a:rPr>
                        <a:t>Director</a:t>
                      </a:r>
                    </a:p>
                  </a:txBody>
                  <a:tcPr marL="9525" marR="9525" marT="9525" marB="0" anchor="ctr">
                    <a:solidFill>
                      <a:schemeClr val="accent1">
                        <a:lumMod val="40000"/>
                        <a:lumOff val="60000"/>
                      </a:schemeClr>
                    </a:solidFill>
                  </a:tcPr>
                </a:tc>
              </a:tr>
              <a:tr h="692496">
                <a:tc>
                  <a:txBody>
                    <a:bodyPr/>
                    <a:lstStyle/>
                    <a:p>
                      <a:pPr algn="l" fontAlgn="b"/>
                      <a:r>
                        <a:rPr lang="en-US" sz="1100" u="none" strike="noStrike" dirty="0" smtClean="0">
                          <a:solidFill>
                            <a:schemeClr val="tx1"/>
                          </a:solidFill>
                          <a:effectLst/>
                          <a:latin typeface="Arial" panose="020B0604020202020204" pitchFamily="34" charset="0"/>
                          <a:cs typeface="Arial" panose="020B0604020202020204" pitchFamily="34" charset="0"/>
                        </a:rPr>
                        <a:t>Anuja Savarivasan</a:t>
                      </a:r>
                    </a:p>
                    <a:p>
                      <a:pPr algn="l" fontAlgn="b"/>
                      <a:r>
                        <a:rPr lang="en-US" sz="1100" u="none" strike="noStrike" dirty="0" smtClean="0">
                          <a:solidFill>
                            <a:schemeClr val="tx1"/>
                          </a:solidFill>
                          <a:effectLst/>
                          <a:latin typeface="Arial" panose="020B0604020202020204" pitchFamily="34" charset="0"/>
                          <a:cs typeface="Arial" panose="020B0604020202020204" pitchFamily="34" charset="0"/>
                        </a:rPr>
                        <a:t>Email: </a:t>
                      </a:r>
                      <a:r>
                        <a:rPr lang="en-US" sz="1100" u="none" strike="noStrike" dirty="0" smtClean="0">
                          <a:solidFill>
                            <a:schemeClr val="tx1"/>
                          </a:solidFill>
                          <a:effectLst/>
                          <a:latin typeface="Arial" panose="020B0604020202020204" pitchFamily="34" charset="0"/>
                          <a:cs typeface="Arial" panose="020B0604020202020204" pitchFamily="34" charset="0"/>
                          <a:hlinkClick r:id="rId3"/>
                        </a:rPr>
                        <a:t>Anuja.Savarivasan@cognizant.com</a:t>
                      </a:r>
                      <a:endParaRPr lang="en-US" sz="1100" u="none" strike="noStrike" dirty="0" smtClean="0">
                        <a:solidFill>
                          <a:schemeClr val="tx1"/>
                        </a:solidFill>
                        <a:effectLst/>
                        <a:latin typeface="Arial" panose="020B0604020202020204" pitchFamily="34" charset="0"/>
                        <a:cs typeface="Arial" panose="020B0604020202020204" pitchFamily="34" charset="0"/>
                      </a:endParaRPr>
                    </a:p>
                    <a:p>
                      <a:pPr algn="l" fontAlgn="b"/>
                      <a:r>
                        <a:rPr lang="en-US" sz="1100" u="none" strike="noStrike" dirty="0" smtClean="0">
                          <a:solidFill>
                            <a:schemeClr val="tx1"/>
                          </a:solidFill>
                          <a:effectLst/>
                          <a:latin typeface="Arial" panose="020B0604020202020204" pitchFamily="34" charset="0"/>
                          <a:cs typeface="Arial" panose="020B0604020202020204" pitchFamily="34" charset="0"/>
                        </a:rPr>
                        <a:t>Phone – 99423 34532</a:t>
                      </a:r>
                    </a:p>
                  </a:txBody>
                  <a:tcPr marL="9525" marR="9525" marT="9525" marB="0" anchor="ctr">
                    <a:solidFill>
                      <a:schemeClr val="bg2">
                        <a:lumMod val="90000"/>
                      </a:schemeClr>
                    </a:solidFill>
                  </a:tcPr>
                </a:tc>
                <a:tc rowSpan="6">
                  <a:txBody>
                    <a:bodyPr/>
                    <a:lstStyle/>
                    <a:p>
                      <a:pPr algn="ctr" fontAlgn="ctr"/>
                      <a:r>
                        <a:rPr lang="fi-FI" sz="1200" u="none" strike="noStrike" dirty="0" smtClean="0">
                          <a:solidFill>
                            <a:schemeClr val="tx1"/>
                          </a:solidFill>
                          <a:effectLst/>
                          <a:latin typeface="Arial" panose="020B0604020202020204" pitchFamily="34" charset="0"/>
                          <a:cs typeface="Arial" panose="020B0604020202020204" pitchFamily="34" charset="0"/>
                        </a:rPr>
                        <a:t>Melwani, Kailash</a:t>
                      </a:r>
                    </a:p>
                    <a:p>
                      <a:pPr algn="ctr" fontAlgn="ctr"/>
                      <a:r>
                        <a:rPr lang="fi-FI" sz="1200" u="none" strike="noStrike" dirty="0" smtClean="0">
                          <a:solidFill>
                            <a:schemeClr val="tx1"/>
                          </a:solidFill>
                          <a:effectLst/>
                          <a:latin typeface="Arial" panose="020B0604020202020204" pitchFamily="34" charset="0"/>
                          <a:cs typeface="Arial" panose="020B0604020202020204" pitchFamily="34" charset="0"/>
                        </a:rPr>
                        <a:t>Email</a:t>
                      </a:r>
                      <a:r>
                        <a:rPr lang="fi-FI" sz="1200" u="none" strike="noStrike" baseline="0" dirty="0" smtClean="0">
                          <a:solidFill>
                            <a:schemeClr val="tx1"/>
                          </a:solidFill>
                          <a:effectLst/>
                          <a:latin typeface="Arial" panose="020B0604020202020204" pitchFamily="34" charset="0"/>
                          <a:cs typeface="Arial" panose="020B0604020202020204" pitchFamily="34" charset="0"/>
                        </a:rPr>
                        <a:t> : </a:t>
                      </a:r>
                    </a:p>
                    <a:p>
                      <a:pPr algn="ctr" fontAlgn="ctr"/>
                      <a:r>
                        <a:rPr lang="fi-FI" sz="1200" u="none" strike="noStrike" dirty="0" smtClean="0">
                          <a:solidFill>
                            <a:schemeClr val="tx1"/>
                          </a:solidFill>
                          <a:effectLst/>
                          <a:latin typeface="Arial" panose="020B0604020202020204" pitchFamily="34" charset="0"/>
                          <a:cs typeface="Arial" panose="020B0604020202020204" pitchFamily="34" charset="0"/>
                          <a:hlinkClick r:id="rId4"/>
                        </a:rPr>
                        <a:t>Kailash.Melwani@cognizant.com</a:t>
                      </a:r>
                      <a:r>
                        <a:rPr lang="fi-FI" sz="1200" u="none" strike="noStrike" baseline="0" dirty="0" smtClean="0">
                          <a:solidFill>
                            <a:schemeClr val="tx1"/>
                          </a:solidFill>
                          <a:effectLst/>
                          <a:latin typeface="Arial" panose="020B0604020202020204" pitchFamily="34" charset="0"/>
                          <a:cs typeface="Arial" panose="020B0604020202020204" pitchFamily="34" charset="0"/>
                        </a:rPr>
                        <a:t> </a:t>
                      </a:r>
                      <a:endParaRPr lang="fi-FI" sz="1200" u="none" strike="noStrike" dirty="0" smtClean="0">
                        <a:solidFill>
                          <a:schemeClr val="tx1"/>
                        </a:solidFill>
                        <a:effectLst/>
                        <a:latin typeface="Arial" panose="020B0604020202020204" pitchFamily="34" charset="0"/>
                        <a:cs typeface="Arial" panose="020B0604020202020204" pitchFamily="34" charset="0"/>
                      </a:endParaRPr>
                    </a:p>
                    <a:p>
                      <a:pPr algn="ctr" fontAlgn="ctr"/>
                      <a:r>
                        <a:rPr lang="fi-FI" sz="1200" u="none" strike="noStrike" dirty="0" smtClean="0">
                          <a:solidFill>
                            <a:schemeClr val="tx1"/>
                          </a:solidFill>
                          <a:effectLst/>
                          <a:latin typeface="Arial" panose="020B0604020202020204" pitchFamily="34" charset="0"/>
                          <a:cs typeface="Arial" panose="020B0604020202020204" pitchFamily="34" charset="0"/>
                        </a:rPr>
                        <a:t>Phone</a:t>
                      </a:r>
                      <a:r>
                        <a:rPr lang="fi-FI" sz="1200" u="none" strike="noStrike" dirty="0">
                          <a:solidFill>
                            <a:schemeClr val="tx1"/>
                          </a:solidFill>
                          <a:effectLst/>
                          <a:latin typeface="Arial" panose="020B0604020202020204" pitchFamily="34" charset="0"/>
                          <a:cs typeface="Arial" panose="020B0604020202020204" pitchFamily="34" charset="0"/>
                        </a:rPr>
                        <a:t>: </a:t>
                      </a:r>
                      <a:r>
                        <a:rPr lang="fi-FI" sz="1200" u="none" strike="noStrike" dirty="0" smtClean="0">
                          <a:solidFill>
                            <a:schemeClr val="tx1"/>
                          </a:solidFill>
                          <a:effectLst/>
                          <a:latin typeface="Arial" panose="020B0604020202020204" pitchFamily="34" charset="0"/>
                          <a:cs typeface="Arial" panose="020B0604020202020204" pitchFamily="34" charset="0"/>
                        </a:rPr>
                        <a:t>99520 23823</a:t>
                      </a:r>
                    </a:p>
                  </a:txBody>
                  <a:tcPr marL="9525" marR="9525" marT="9525" marB="0" anchor="ctr">
                    <a:solidFill>
                      <a:schemeClr val="accent3">
                        <a:lumMod val="40000"/>
                        <a:lumOff val="60000"/>
                      </a:schemeClr>
                    </a:solidFill>
                  </a:tcPr>
                </a:tc>
                <a:tc rowSpan="3">
                  <a:txBody>
                    <a:bodyPr/>
                    <a:lstStyle/>
                    <a:p>
                      <a:pPr algn="ctr" fontAlgn="b"/>
                      <a:r>
                        <a:rPr lang="en-US" sz="1200" u="none" strike="noStrike" dirty="0" smtClean="0">
                          <a:solidFill>
                            <a:schemeClr val="tx1"/>
                          </a:solidFill>
                          <a:effectLst/>
                          <a:latin typeface="Arial" panose="020B0604020202020204" pitchFamily="34" charset="0"/>
                          <a:cs typeface="Arial" panose="020B0604020202020204" pitchFamily="34" charset="0"/>
                        </a:rPr>
                        <a:t>KS, Balaji</a:t>
                      </a:r>
                      <a:br>
                        <a:rPr lang="en-US" sz="1200" u="none" strike="noStrike" dirty="0" smtClean="0">
                          <a:solidFill>
                            <a:schemeClr val="tx1"/>
                          </a:solidFill>
                          <a:effectLst/>
                          <a:latin typeface="Arial" panose="020B0604020202020204" pitchFamily="34" charset="0"/>
                          <a:cs typeface="Arial" panose="020B0604020202020204" pitchFamily="34" charset="0"/>
                        </a:rPr>
                      </a:br>
                      <a:r>
                        <a:rPr lang="en-US" sz="1200" u="none" strike="noStrike" dirty="0" smtClean="0">
                          <a:solidFill>
                            <a:schemeClr val="tx1"/>
                          </a:solidFill>
                          <a:effectLst/>
                          <a:latin typeface="Arial" panose="020B0604020202020204" pitchFamily="34" charset="0"/>
                          <a:cs typeface="Arial" panose="020B0604020202020204" pitchFamily="34" charset="0"/>
                        </a:rPr>
                        <a:t>(Offshore), </a:t>
                      </a:r>
                    </a:p>
                    <a:p>
                      <a:pPr algn="ctr" fontAlgn="b"/>
                      <a:r>
                        <a:rPr lang="en-US" sz="1200" u="none" strike="noStrike" dirty="0" smtClean="0">
                          <a:solidFill>
                            <a:schemeClr val="tx1"/>
                          </a:solidFill>
                          <a:effectLst/>
                          <a:latin typeface="Arial" panose="020B0604020202020204" pitchFamily="34" charset="0"/>
                          <a:cs typeface="Arial" panose="020B0604020202020204" pitchFamily="34" charset="0"/>
                        </a:rPr>
                        <a:t>Email: </a:t>
                      </a:r>
                    </a:p>
                    <a:p>
                      <a:pPr algn="ctr" fontAlgn="b"/>
                      <a:r>
                        <a:rPr lang="en-US" sz="1200" u="none" strike="noStrike" dirty="0" smtClean="0">
                          <a:solidFill>
                            <a:schemeClr val="tx1"/>
                          </a:solidFill>
                          <a:effectLst/>
                          <a:latin typeface="Arial" panose="020B0604020202020204" pitchFamily="34" charset="0"/>
                          <a:cs typeface="Arial" panose="020B0604020202020204" pitchFamily="34" charset="0"/>
                          <a:hlinkClick r:id="rId5"/>
                        </a:rPr>
                        <a:t>Balaji.KS@cognizant.com</a:t>
                      </a:r>
                      <a:r>
                        <a:rPr lang="en-US" sz="1200" u="none" strike="noStrike" kern="1200" dirty="0" smtClean="0">
                          <a:solidFill>
                            <a:schemeClr val="tx1"/>
                          </a:solidFill>
                          <a:effectLst/>
                          <a:latin typeface="Arial" panose="020B0604020202020204" pitchFamily="34" charset="0"/>
                          <a:ea typeface="+mn-ea"/>
                          <a:cs typeface="Arial" panose="020B0604020202020204" pitchFamily="34" charset="0"/>
                        </a:rPr>
                        <a:t>Phone:</a:t>
                      </a:r>
                      <a:r>
                        <a:rPr lang="en-US" sz="1200" u="none" strike="noStrike" kern="1200" baseline="0" dirty="0" smtClean="0">
                          <a:solidFill>
                            <a:schemeClr val="tx1"/>
                          </a:solidFill>
                          <a:effectLst/>
                          <a:latin typeface="Arial" panose="020B0604020202020204" pitchFamily="34" charset="0"/>
                          <a:ea typeface="+mn-ea"/>
                          <a:cs typeface="Arial" panose="020B0604020202020204" pitchFamily="34" charset="0"/>
                        </a:rPr>
                        <a:t> +</a:t>
                      </a:r>
                      <a:r>
                        <a:rPr lang="en-US" sz="1200" u="none" strike="noStrike" kern="1200" dirty="0" smtClean="0">
                          <a:solidFill>
                            <a:schemeClr val="tx1"/>
                          </a:solidFill>
                          <a:effectLst/>
                          <a:latin typeface="Arial" panose="020B0604020202020204" pitchFamily="34" charset="0"/>
                          <a:ea typeface="+mn-ea"/>
                          <a:cs typeface="Arial" panose="020B0604020202020204" pitchFamily="34" charset="0"/>
                        </a:rPr>
                        <a:t>91-9790973765</a:t>
                      </a:r>
                    </a:p>
                  </a:txBody>
                  <a:tcPr marL="9525" marR="9525" marT="9525" marB="0" anchor="ctr">
                    <a:solidFill>
                      <a:schemeClr val="accent3">
                        <a:lumMod val="20000"/>
                        <a:lumOff val="80000"/>
                      </a:schemeClr>
                    </a:solidFill>
                  </a:tcPr>
                </a:tc>
                <a:tc rowSpan="3">
                  <a:txBody>
                    <a:bodyPr/>
                    <a:lstStyle/>
                    <a:p>
                      <a:pPr algn="ctr" fontAlgn="ctr"/>
                      <a:r>
                        <a:rPr lang="en-US" sz="1200" u="none" strike="noStrike" dirty="0" smtClean="0">
                          <a:solidFill>
                            <a:schemeClr val="tx1"/>
                          </a:solidFill>
                          <a:effectLst/>
                          <a:latin typeface="Arial" panose="020B0604020202020204" pitchFamily="34" charset="0"/>
                          <a:cs typeface="Arial" panose="020B0604020202020204" pitchFamily="34" charset="0"/>
                        </a:rPr>
                        <a:t> Venkat</a:t>
                      </a:r>
                      <a:r>
                        <a:rPr lang="en-US" sz="1200" u="none" strike="noStrike" baseline="0" dirty="0" smtClean="0">
                          <a:solidFill>
                            <a:schemeClr val="tx1"/>
                          </a:solidFill>
                          <a:effectLst/>
                          <a:latin typeface="Arial" panose="020B0604020202020204" pitchFamily="34" charset="0"/>
                          <a:cs typeface="Arial" panose="020B0604020202020204" pitchFamily="34" charset="0"/>
                        </a:rPr>
                        <a:t> </a:t>
                      </a:r>
                      <a:r>
                        <a:rPr lang="en-US" sz="1200" u="none" strike="noStrike" dirty="0" smtClean="0">
                          <a:solidFill>
                            <a:schemeClr val="tx1"/>
                          </a:solidFill>
                          <a:effectLst/>
                          <a:latin typeface="Arial" panose="020B0604020202020204" pitchFamily="34" charset="0"/>
                          <a:cs typeface="Arial" panose="020B0604020202020204" pitchFamily="34" charset="0"/>
                        </a:rPr>
                        <a:t>Hariharan</a:t>
                      </a:r>
                    </a:p>
                    <a:p>
                      <a:pPr algn="ctr" fontAlgn="ctr"/>
                      <a:r>
                        <a:rPr lang="en-US" sz="1200" u="none" strike="noStrike" dirty="0" smtClean="0">
                          <a:solidFill>
                            <a:schemeClr val="tx1"/>
                          </a:solidFill>
                          <a:effectLst/>
                          <a:latin typeface="Arial" panose="020B0604020202020204" pitchFamily="34" charset="0"/>
                          <a:cs typeface="Arial" panose="020B0604020202020204" pitchFamily="34" charset="0"/>
                        </a:rPr>
                        <a:t>(Offshore)</a:t>
                      </a:r>
                    </a:p>
                    <a:p>
                      <a:pPr algn="ctr" fontAlgn="ctr"/>
                      <a:r>
                        <a:rPr lang="en-US" sz="1200" u="none" strike="noStrike" dirty="0" smtClean="0">
                          <a:solidFill>
                            <a:schemeClr val="tx1"/>
                          </a:solidFill>
                          <a:effectLst/>
                          <a:latin typeface="Arial" panose="020B0604020202020204" pitchFamily="34" charset="0"/>
                          <a:cs typeface="Arial" panose="020B0604020202020204" pitchFamily="34" charset="0"/>
                        </a:rPr>
                        <a:t>Email: </a:t>
                      </a:r>
                      <a:r>
                        <a:rPr lang="en-US" sz="1200" u="none" strike="noStrike" dirty="0" smtClean="0">
                          <a:solidFill>
                            <a:schemeClr val="tx1"/>
                          </a:solidFill>
                          <a:effectLst/>
                          <a:latin typeface="Arial" panose="020B0604020202020204" pitchFamily="34" charset="0"/>
                          <a:cs typeface="Arial" panose="020B0604020202020204" pitchFamily="34" charset="0"/>
                          <a:hlinkClick r:id="rId6"/>
                        </a:rPr>
                        <a:t>Venkat.Hariharan@cognizant.com</a:t>
                      </a:r>
                      <a:endParaRPr lang="en-US" sz="1200" u="none" strike="noStrike" dirty="0" smtClean="0">
                        <a:solidFill>
                          <a:schemeClr val="tx1"/>
                        </a:solidFill>
                        <a:effectLst/>
                        <a:latin typeface="Arial" panose="020B0604020202020204" pitchFamily="34" charset="0"/>
                        <a:cs typeface="Arial" panose="020B0604020202020204" pitchFamily="34" charset="0"/>
                      </a:endParaRPr>
                    </a:p>
                    <a:p>
                      <a:pPr algn="ctr" fontAlgn="ctr"/>
                      <a:r>
                        <a:rPr lang="en-US" sz="1200" u="none" strike="noStrike" dirty="0" smtClean="0">
                          <a:solidFill>
                            <a:schemeClr val="tx1"/>
                          </a:solidFill>
                          <a:effectLst/>
                          <a:latin typeface="Arial" panose="020B0604020202020204" pitchFamily="34" charset="0"/>
                          <a:cs typeface="Arial" panose="020B0604020202020204" pitchFamily="34" charset="0"/>
                        </a:rPr>
                        <a:t>Phone</a:t>
                      </a:r>
                      <a:r>
                        <a:rPr lang="en-US" sz="1200" u="none" strike="noStrike" baseline="0" dirty="0" smtClean="0">
                          <a:solidFill>
                            <a:schemeClr val="tx1"/>
                          </a:solidFill>
                          <a:effectLst/>
                          <a:latin typeface="Arial" panose="020B0604020202020204" pitchFamily="34" charset="0"/>
                          <a:cs typeface="Arial" panose="020B0604020202020204" pitchFamily="34" charset="0"/>
                        </a:rPr>
                        <a:t> : +91-9003264207</a:t>
                      </a:r>
                      <a:endParaRPr lang="en-US" sz="1200" u="none" strike="noStrike" dirty="0" smtClean="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576983">
                <a:tc>
                  <a:txBody>
                    <a:bodyPr/>
                    <a:lstStyle/>
                    <a:p>
                      <a:pPr algn="l" fontAlgn="b"/>
                      <a:r>
                        <a:rPr lang="fr-FR" sz="1100" u="none" strike="noStrike" dirty="0">
                          <a:solidFill>
                            <a:schemeClr val="tx1"/>
                          </a:solidFill>
                          <a:effectLst/>
                          <a:latin typeface="Arial" panose="020B0604020202020204" pitchFamily="34" charset="0"/>
                          <a:cs typeface="Arial" panose="020B0604020202020204" pitchFamily="34" charset="0"/>
                        </a:rPr>
                        <a:t>M, </a:t>
                      </a:r>
                      <a:r>
                        <a:rPr lang="fr-FR" sz="1100" u="none" strike="noStrike" dirty="0" smtClean="0">
                          <a:solidFill>
                            <a:schemeClr val="tx1"/>
                          </a:solidFill>
                          <a:effectLst/>
                          <a:latin typeface="Arial" panose="020B0604020202020204" pitchFamily="34" charset="0"/>
                          <a:cs typeface="Arial" panose="020B0604020202020204" pitchFamily="34" charset="0"/>
                        </a:rPr>
                        <a:t>Revathi</a:t>
                      </a:r>
                    </a:p>
                    <a:p>
                      <a:pPr algn="l" fontAlgn="b"/>
                      <a:r>
                        <a:rPr lang="fr-FR" sz="1100" u="none" strike="noStrike" dirty="0" smtClean="0">
                          <a:solidFill>
                            <a:schemeClr val="tx1"/>
                          </a:solidFill>
                          <a:effectLst/>
                          <a:latin typeface="Arial" panose="020B0604020202020204" pitchFamily="34" charset="0"/>
                          <a:cs typeface="Arial" panose="020B0604020202020204" pitchFamily="34" charset="0"/>
                        </a:rPr>
                        <a:t>Email: </a:t>
                      </a:r>
                      <a:r>
                        <a:rPr lang="fr-FR" sz="1100" u="none" strike="noStrike" dirty="0" smtClean="0">
                          <a:solidFill>
                            <a:schemeClr val="tx1"/>
                          </a:solidFill>
                          <a:effectLst/>
                          <a:latin typeface="Arial" panose="020B0604020202020204" pitchFamily="34" charset="0"/>
                          <a:cs typeface="Arial" panose="020B0604020202020204" pitchFamily="34" charset="0"/>
                          <a:hlinkClick r:id="rId7"/>
                        </a:rPr>
                        <a:t>revathi.m@abbott.com</a:t>
                      </a:r>
                      <a:r>
                        <a:rPr lang="fr-FR" sz="1100" u="none" strike="noStrike" dirty="0" smtClean="0">
                          <a:solidFill>
                            <a:schemeClr val="tx1"/>
                          </a:solidFill>
                          <a:effectLst/>
                          <a:latin typeface="Arial" panose="020B0604020202020204" pitchFamily="34" charset="0"/>
                          <a:cs typeface="Arial" panose="020B0604020202020204" pitchFamily="34" charset="0"/>
                        </a:rPr>
                        <a:t>   </a:t>
                      </a:r>
                    </a:p>
                    <a:p>
                      <a:pPr algn="l" fontAlgn="b"/>
                      <a:r>
                        <a:rPr lang="fr-FR" sz="1100" u="none" strike="noStrike" dirty="0" smtClean="0">
                          <a:solidFill>
                            <a:schemeClr val="tx1"/>
                          </a:solidFill>
                          <a:effectLst/>
                          <a:latin typeface="Arial" panose="020B0604020202020204" pitchFamily="34" charset="0"/>
                          <a:cs typeface="Arial" panose="020B0604020202020204" pitchFamily="34" charset="0"/>
                        </a:rPr>
                        <a:t>Phone – 9840495377</a:t>
                      </a:r>
                    </a:p>
                  </a:txBody>
                  <a:tcPr marL="9525" marR="9525" marT="9525" marB="0" anchor="ctr">
                    <a:solidFill>
                      <a:schemeClr val="bg2">
                        <a:lumMod val="90000"/>
                      </a:schemeClr>
                    </a:solidFill>
                  </a:tcPr>
                </a:tc>
                <a:tc vMerge="1">
                  <a:txBody>
                    <a:bodyPr/>
                    <a:lstStyle/>
                    <a:p>
                      <a:endParaRPr lang="en-US"/>
                    </a:p>
                  </a:txBody>
                  <a:tcPr/>
                </a:tc>
                <a:tc vMerge="1">
                  <a:txBody>
                    <a:bodyPr/>
                    <a:lstStyle/>
                    <a:p>
                      <a:endParaRPr lang="en-US"/>
                    </a:p>
                  </a:txBody>
                  <a:tcPr/>
                </a:tc>
                <a:tc vMerge="1">
                  <a:txBody>
                    <a:bodyPr/>
                    <a:lstStyle/>
                    <a:p>
                      <a:endParaRPr lang="en-US" dirty="0"/>
                    </a:p>
                  </a:txBody>
                  <a:tcPr/>
                </a:tc>
              </a:tr>
              <a:tr h="228016">
                <a:tc rowSpan="2">
                  <a:txBody>
                    <a:bodyPr/>
                    <a:lstStyle/>
                    <a:p>
                      <a:pPr algn="l" fontAlgn="b"/>
                      <a:r>
                        <a:rPr lang="en-US" sz="1100" u="none" strike="noStrike" dirty="0">
                          <a:solidFill>
                            <a:schemeClr val="tx1"/>
                          </a:solidFill>
                          <a:effectLst/>
                          <a:latin typeface="Arial" panose="020B0604020202020204" pitchFamily="34" charset="0"/>
                          <a:cs typeface="Arial" panose="020B0604020202020204" pitchFamily="34" charset="0"/>
                        </a:rPr>
                        <a:t>Suresh </a:t>
                      </a:r>
                      <a:r>
                        <a:rPr lang="en-US" sz="1100" u="none" strike="noStrike" dirty="0" smtClean="0">
                          <a:solidFill>
                            <a:schemeClr val="tx1"/>
                          </a:solidFill>
                          <a:effectLst/>
                          <a:latin typeface="Arial" panose="020B0604020202020204" pitchFamily="34" charset="0"/>
                          <a:cs typeface="Arial" panose="020B0604020202020204" pitchFamily="34" charset="0"/>
                        </a:rPr>
                        <a:t>,</a:t>
                      </a:r>
                    </a:p>
                    <a:p>
                      <a:pPr algn="l" fontAlgn="b"/>
                      <a:r>
                        <a:rPr lang="en-US" sz="1100" u="none" strike="noStrike" dirty="0" smtClean="0">
                          <a:solidFill>
                            <a:schemeClr val="tx1"/>
                          </a:solidFill>
                          <a:effectLst/>
                          <a:latin typeface="Arial" panose="020B0604020202020204" pitchFamily="34" charset="0"/>
                          <a:cs typeface="Arial" panose="020B0604020202020204" pitchFamily="34" charset="0"/>
                        </a:rPr>
                        <a:t>Email:</a:t>
                      </a:r>
                      <a:r>
                        <a:rPr lang="en-US" sz="1100" u="none" strike="noStrike" baseline="0" dirty="0" smtClean="0">
                          <a:solidFill>
                            <a:schemeClr val="tx1"/>
                          </a:solidFill>
                          <a:effectLst/>
                          <a:latin typeface="Arial" panose="020B0604020202020204" pitchFamily="34" charset="0"/>
                          <a:cs typeface="Arial" panose="020B0604020202020204" pitchFamily="34" charset="0"/>
                        </a:rPr>
                        <a:t> </a:t>
                      </a:r>
                      <a:r>
                        <a:rPr lang="en-US" sz="1100" u="none" strike="noStrike" baseline="0" dirty="0" smtClean="0">
                          <a:solidFill>
                            <a:schemeClr val="tx1"/>
                          </a:solidFill>
                          <a:effectLst/>
                          <a:latin typeface="Arial" panose="020B0604020202020204" pitchFamily="34" charset="0"/>
                          <a:cs typeface="Arial" panose="020B0604020202020204" pitchFamily="34" charset="0"/>
                          <a:hlinkClick r:id="rId8"/>
                        </a:rPr>
                        <a:t>suresh.p@abbott.com</a:t>
                      </a:r>
                      <a:r>
                        <a:rPr lang="en-US" sz="1100" u="none" strike="noStrike" baseline="0" dirty="0" smtClean="0">
                          <a:solidFill>
                            <a:schemeClr val="tx1"/>
                          </a:solidFill>
                          <a:effectLst/>
                          <a:latin typeface="Arial" panose="020B0604020202020204" pitchFamily="34" charset="0"/>
                          <a:cs typeface="Arial" panose="020B0604020202020204" pitchFamily="34" charset="0"/>
                        </a:rPr>
                        <a:t> </a:t>
                      </a:r>
                    </a:p>
                    <a:p>
                      <a:pPr algn="l" fontAlgn="b"/>
                      <a:r>
                        <a:rPr lang="en-US" sz="1100" u="none" strike="noStrike" dirty="0" smtClean="0">
                          <a:solidFill>
                            <a:schemeClr val="tx1"/>
                          </a:solidFill>
                          <a:effectLst/>
                          <a:latin typeface="Arial" panose="020B0604020202020204" pitchFamily="34" charset="0"/>
                          <a:cs typeface="Arial" panose="020B0604020202020204" pitchFamily="34" charset="0"/>
                        </a:rPr>
                        <a:t>Phone </a:t>
                      </a:r>
                      <a:r>
                        <a:rPr lang="en-US" sz="1100" u="none" strike="noStrike" dirty="0">
                          <a:solidFill>
                            <a:schemeClr val="tx1"/>
                          </a:solidFill>
                          <a:effectLst/>
                          <a:latin typeface="Arial" panose="020B0604020202020204" pitchFamily="34" charset="0"/>
                          <a:cs typeface="Arial" panose="020B0604020202020204" pitchFamily="34" charset="0"/>
                        </a:rPr>
                        <a:t>- 99412 </a:t>
                      </a:r>
                      <a:r>
                        <a:rPr lang="en-US" sz="1100" u="none" strike="noStrike" dirty="0" smtClean="0">
                          <a:solidFill>
                            <a:schemeClr val="tx1"/>
                          </a:solidFill>
                          <a:effectLst/>
                          <a:latin typeface="Arial" panose="020B0604020202020204" pitchFamily="34" charset="0"/>
                          <a:cs typeface="Arial" panose="020B0604020202020204" pitchFamily="34" charset="0"/>
                        </a:rPr>
                        <a:t>47274</a:t>
                      </a:r>
                    </a:p>
                  </a:txBody>
                  <a:tcPr marL="9525" marR="9525" marT="9525" marB="0" anchor="ctr">
                    <a:solidFill>
                      <a:schemeClr val="bg2">
                        <a:lumMod val="9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544156">
                <a:tc vMerge="1">
                  <a:txBody>
                    <a:bodyPr/>
                    <a:lstStyle/>
                    <a:p>
                      <a:endParaRPr lang="en-US"/>
                    </a:p>
                  </a:txBody>
                  <a:tcPr/>
                </a:tc>
                <a:tc vMerge="1">
                  <a:txBody>
                    <a:bodyPr/>
                    <a:lstStyle/>
                    <a:p>
                      <a:endParaRPr lang="en-US"/>
                    </a:p>
                  </a:txBody>
                  <a:tcPr/>
                </a:tc>
                <a:tc rowSpan="3">
                  <a:txBody>
                    <a:bodyPr/>
                    <a:lstStyle/>
                    <a:p>
                      <a:pPr algn="ctr" fontAlgn="ctr"/>
                      <a:r>
                        <a:rPr lang="pt-BR" sz="1200" u="none" strike="noStrike" dirty="0">
                          <a:solidFill>
                            <a:schemeClr val="tx1"/>
                          </a:solidFill>
                          <a:effectLst/>
                          <a:latin typeface="Arial" panose="020B0604020202020204" pitchFamily="34" charset="0"/>
                          <a:cs typeface="Arial" panose="020B0604020202020204" pitchFamily="34" charset="0"/>
                        </a:rPr>
                        <a:t>Ramana Nandam </a:t>
                      </a:r>
                      <a:r>
                        <a:rPr lang="pt-BR" sz="1200" u="none" strike="noStrike" dirty="0" smtClean="0">
                          <a:solidFill>
                            <a:schemeClr val="tx1"/>
                          </a:solidFill>
                          <a:effectLst/>
                          <a:latin typeface="Arial" panose="020B0604020202020204" pitchFamily="34" charset="0"/>
                          <a:cs typeface="Arial" panose="020B0604020202020204" pitchFamily="34" charset="0"/>
                        </a:rPr>
                        <a:t> </a:t>
                      </a:r>
                    </a:p>
                    <a:p>
                      <a:pPr algn="ctr" fontAlgn="ctr"/>
                      <a:r>
                        <a:rPr lang="pt-BR" sz="1200" u="none" strike="noStrike" dirty="0" smtClean="0">
                          <a:solidFill>
                            <a:schemeClr val="tx1"/>
                          </a:solidFill>
                          <a:effectLst/>
                          <a:latin typeface="Arial" panose="020B0604020202020204" pitchFamily="34" charset="0"/>
                          <a:cs typeface="Arial" panose="020B0604020202020204" pitchFamily="34" charset="0"/>
                        </a:rPr>
                        <a:t>Onsite (US), </a:t>
                      </a:r>
                    </a:p>
                    <a:p>
                      <a:pPr algn="ctr" fontAlgn="ctr"/>
                      <a:r>
                        <a:rPr lang="pt-BR" sz="1200" u="none" strike="noStrike" dirty="0" smtClean="0">
                          <a:solidFill>
                            <a:schemeClr val="tx1"/>
                          </a:solidFill>
                          <a:effectLst/>
                          <a:latin typeface="Arial" panose="020B0604020202020204" pitchFamily="34" charset="0"/>
                          <a:cs typeface="Arial" panose="020B0604020202020204" pitchFamily="34" charset="0"/>
                        </a:rPr>
                        <a:t>Email:</a:t>
                      </a:r>
                      <a:endParaRPr lang="pt-BR" sz="1200" u="none" strike="noStrike" dirty="0" smtClean="0">
                        <a:solidFill>
                          <a:schemeClr val="tx1"/>
                        </a:solidFill>
                        <a:effectLst/>
                        <a:latin typeface="Arial" panose="020B0604020202020204" pitchFamily="34" charset="0"/>
                        <a:cs typeface="Arial" panose="020B0604020202020204" pitchFamily="34" charset="0"/>
                        <a:hlinkClick r:id=""/>
                      </a:endParaRPr>
                    </a:p>
                    <a:p>
                      <a:pPr algn="ctr" fontAlgn="ctr"/>
                      <a:r>
                        <a:rPr lang="pt-BR" sz="1200" u="none" strike="noStrike" dirty="0" smtClean="0">
                          <a:solidFill>
                            <a:schemeClr val="tx1"/>
                          </a:solidFill>
                          <a:effectLst/>
                          <a:latin typeface="Arial" panose="020B0604020202020204" pitchFamily="34" charset="0"/>
                          <a:cs typeface="Arial" panose="020B0604020202020204" pitchFamily="34" charset="0"/>
                          <a:hlinkClick r:id=""/>
                        </a:rPr>
                        <a:t>Ramana.Nandam@</a:t>
                      </a:r>
                    </a:p>
                    <a:p>
                      <a:pPr algn="ctr" fontAlgn="ctr"/>
                      <a:r>
                        <a:rPr lang="pt-BR" sz="1200" u="none" strike="noStrike" dirty="0" smtClean="0">
                          <a:solidFill>
                            <a:schemeClr val="tx1"/>
                          </a:solidFill>
                          <a:effectLst/>
                          <a:latin typeface="Arial" panose="020B0604020202020204" pitchFamily="34" charset="0"/>
                          <a:cs typeface="Arial" panose="020B0604020202020204" pitchFamily="34" charset="0"/>
                          <a:hlinkClick r:id=""/>
                        </a:rPr>
                        <a:t>cognizant.com</a:t>
                      </a:r>
                      <a:endParaRPr lang="pt-BR" sz="1200" u="none" strike="noStrike" dirty="0" smtClean="0">
                        <a:solidFill>
                          <a:schemeClr val="tx1"/>
                        </a:solidFill>
                        <a:effectLst/>
                        <a:latin typeface="Arial" panose="020B0604020202020204" pitchFamily="34" charset="0"/>
                        <a:cs typeface="Arial" panose="020B0604020202020204" pitchFamily="34" charset="0"/>
                      </a:endParaRPr>
                    </a:p>
                    <a:p>
                      <a:pPr algn="ctr" fontAlgn="ctr"/>
                      <a:r>
                        <a:rPr lang="pt-BR" sz="1200" u="none" strike="noStrike" dirty="0" smtClean="0">
                          <a:solidFill>
                            <a:schemeClr val="tx1"/>
                          </a:solidFill>
                          <a:effectLst/>
                          <a:latin typeface="Arial" panose="020B0604020202020204" pitchFamily="34" charset="0"/>
                          <a:cs typeface="Arial" panose="020B0604020202020204" pitchFamily="34" charset="0"/>
                        </a:rPr>
                        <a:t>Phone:</a:t>
                      </a:r>
                      <a:r>
                        <a:rPr lang="pt-BR" sz="1200" u="none" strike="noStrike" baseline="0" dirty="0" smtClean="0">
                          <a:solidFill>
                            <a:schemeClr val="tx1"/>
                          </a:solidFill>
                          <a:effectLst/>
                          <a:latin typeface="Arial" panose="020B0604020202020204" pitchFamily="34" charset="0"/>
                          <a:cs typeface="Arial" panose="020B0604020202020204" pitchFamily="34" charset="0"/>
                        </a:rPr>
                        <a:t> 001-847-767-7063</a:t>
                      </a:r>
                      <a:endParaRPr lang="pt-BR" sz="1200" u="none" strike="noStrike" dirty="0" smtClean="0">
                        <a:solidFill>
                          <a:schemeClr val="tx1"/>
                        </a:solidFill>
                        <a:effectLst/>
                        <a:latin typeface="Arial" panose="020B0604020202020204" pitchFamily="34" charset="0"/>
                        <a:cs typeface="Arial" panose="020B0604020202020204" pitchFamily="34" charset="0"/>
                      </a:endParaRPr>
                    </a:p>
                    <a:p>
                      <a:pPr algn="ctr" fontAlgn="ctr"/>
                      <a:endParaRPr lang="pt-BR"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accent3">
                        <a:lumMod val="20000"/>
                        <a:lumOff val="80000"/>
                      </a:schemeClr>
                    </a:solidFill>
                  </a:tcPr>
                </a:tc>
                <a:tc rowSpan="3">
                  <a:txBody>
                    <a:bodyPr/>
                    <a:lstStyle/>
                    <a:p>
                      <a:pPr algn="ctr" fontAlgn="ctr"/>
                      <a:r>
                        <a:rPr lang="en-US" sz="1200" u="none" strike="noStrike" dirty="0" smtClean="0">
                          <a:solidFill>
                            <a:schemeClr val="tx1"/>
                          </a:solidFill>
                          <a:effectLst/>
                          <a:latin typeface="Arial" panose="020B0604020202020204" pitchFamily="34" charset="0"/>
                          <a:cs typeface="Arial" panose="020B0604020202020204" pitchFamily="34" charset="0"/>
                        </a:rPr>
                        <a:t>Ram Athamanathan</a:t>
                      </a:r>
                    </a:p>
                    <a:p>
                      <a:pPr algn="ctr" fontAlgn="ctr"/>
                      <a:r>
                        <a:rPr lang="en-US" sz="1200" u="none" strike="noStrike" dirty="0" smtClean="0">
                          <a:solidFill>
                            <a:schemeClr val="tx1"/>
                          </a:solidFill>
                          <a:effectLst/>
                          <a:latin typeface="Arial" panose="020B0604020202020204" pitchFamily="34" charset="0"/>
                          <a:cs typeface="Arial" panose="020B0604020202020204" pitchFamily="34" charset="0"/>
                        </a:rPr>
                        <a:t>Onsite</a:t>
                      </a:r>
                      <a:r>
                        <a:rPr lang="en-US" sz="1200" u="none" strike="noStrike" baseline="0" dirty="0" smtClean="0">
                          <a:solidFill>
                            <a:schemeClr val="tx1"/>
                          </a:solidFill>
                          <a:effectLst/>
                          <a:latin typeface="Arial" panose="020B0604020202020204" pitchFamily="34" charset="0"/>
                          <a:cs typeface="Arial" panose="020B0604020202020204" pitchFamily="34" charset="0"/>
                        </a:rPr>
                        <a:t> (US),</a:t>
                      </a:r>
                    </a:p>
                    <a:p>
                      <a:pPr algn="ctr" fontAlgn="ctr"/>
                      <a:r>
                        <a:rPr lang="en-US" sz="1200" u="none" strike="noStrike" baseline="0" dirty="0" smtClean="0">
                          <a:solidFill>
                            <a:schemeClr val="tx1"/>
                          </a:solidFill>
                          <a:effectLst/>
                          <a:latin typeface="Arial" panose="020B0604020202020204" pitchFamily="34" charset="0"/>
                          <a:cs typeface="Arial" panose="020B0604020202020204" pitchFamily="34" charset="0"/>
                        </a:rPr>
                        <a:t>Email: </a:t>
                      </a:r>
                    </a:p>
                    <a:p>
                      <a:pPr algn="ctr" fontAlgn="ctr"/>
                      <a:r>
                        <a:rPr lang="en-US" sz="1200" u="none" strike="noStrike" baseline="0" dirty="0" smtClean="0">
                          <a:solidFill>
                            <a:schemeClr val="tx1"/>
                          </a:solidFill>
                          <a:effectLst/>
                          <a:latin typeface="Arial" panose="020B0604020202020204" pitchFamily="34" charset="0"/>
                          <a:cs typeface="Arial" panose="020B0604020202020204" pitchFamily="34" charset="0"/>
                          <a:hlinkClick r:id="rId9"/>
                        </a:rPr>
                        <a:t>Ramkumar.Athmanathan@cognizant.com</a:t>
                      </a:r>
                      <a:endParaRPr lang="en-US" sz="1200" u="none" strike="noStrike" baseline="0" dirty="0" smtClean="0">
                        <a:solidFill>
                          <a:schemeClr val="tx1"/>
                        </a:solidFill>
                        <a:effectLst/>
                        <a:latin typeface="Arial" panose="020B0604020202020204" pitchFamily="34" charset="0"/>
                        <a:cs typeface="Arial" panose="020B0604020202020204" pitchFamily="34" charset="0"/>
                      </a:endParaRPr>
                    </a:p>
                    <a:p>
                      <a:pPr algn="ctr" fontAlgn="ctr"/>
                      <a:r>
                        <a:rPr lang="en-US" sz="1200" u="none" strike="noStrike" baseline="0" dirty="0" smtClean="0">
                          <a:solidFill>
                            <a:schemeClr val="tx1"/>
                          </a:solidFill>
                          <a:effectLst/>
                          <a:latin typeface="Arial" panose="020B0604020202020204" pitchFamily="34" charset="0"/>
                          <a:cs typeface="Arial" panose="020B0604020202020204" pitchFamily="34" charset="0"/>
                        </a:rPr>
                        <a:t>Phone: 001-317-370-6596</a:t>
                      </a:r>
                      <a:endParaRPr lang="en-US" sz="1200" u="none" strike="noStrike" dirty="0" smtClean="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653644">
                <a:tc>
                  <a:txBody>
                    <a:bodyPr/>
                    <a:lstStyle/>
                    <a:p>
                      <a:pPr algn="l" fontAlgn="b"/>
                      <a:r>
                        <a:rPr lang="en-US" sz="1100" u="none" strike="noStrike" kern="1200" dirty="0" smtClean="0">
                          <a:solidFill>
                            <a:schemeClr val="tx1"/>
                          </a:solidFill>
                          <a:effectLst/>
                          <a:latin typeface="Arial" panose="020B0604020202020204" pitchFamily="34" charset="0"/>
                          <a:ea typeface="+mn-ea"/>
                          <a:cs typeface="Arial" panose="020B0604020202020204" pitchFamily="34" charset="0"/>
                        </a:rPr>
                        <a:t>Aparna</a:t>
                      </a:r>
                    </a:p>
                    <a:p>
                      <a:pPr algn="l" fontAlgn="b"/>
                      <a:r>
                        <a:rPr lang="en-US" sz="1100" u="none" strike="noStrike" kern="1200" dirty="0" smtClean="0">
                          <a:solidFill>
                            <a:schemeClr val="tx1"/>
                          </a:solidFill>
                          <a:effectLst/>
                          <a:latin typeface="Arial" panose="020B0604020202020204" pitchFamily="34" charset="0"/>
                          <a:ea typeface="+mn-ea"/>
                          <a:cs typeface="Arial" panose="020B0604020202020204" pitchFamily="34" charset="0"/>
                        </a:rPr>
                        <a:t>Email : </a:t>
                      </a:r>
                      <a:r>
                        <a:rPr lang="en-US" sz="1100" u="none" strike="noStrike" kern="1200" dirty="0" smtClean="0">
                          <a:solidFill>
                            <a:schemeClr val="tx1"/>
                          </a:solidFill>
                          <a:effectLst/>
                          <a:latin typeface="Arial" panose="020B0604020202020204" pitchFamily="34" charset="0"/>
                          <a:ea typeface="+mn-ea"/>
                          <a:cs typeface="Arial" panose="020B0604020202020204" pitchFamily="34" charset="0"/>
                          <a:hlinkClick r:id="rId10"/>
                        </a:rPr>
                        <a:t>aparna.r@abbott.com</a:t>
                      </a:r>
                      <a:r>
                        <a:rPr lang="en-US" sz="1100" u="none" strike="noStrike" kern="1200" dirty="0" smtClean="0">
                          <a:solidFill>
                            <a:schemeClr val="tx1"/>
                          </a:solidFill>
                          <a:effectLst/>
                          <a:latin typeface="Arial" panose="020B0604020202020204" pitchFamily="34" charset="0"/>
                          <a:ea typeface="+mn-ea"/>
                          <a:cs typeface="Arial" panose="020B0604020202020204" pitchFamily="34" charset="0"/>
                        </a:rPr>
                        <a:t>   </a:t>
                      </a:r>
                    </a:p>
                    <a:p>
                      <a:pPr algn="l" fontAlgn="b"/>
                      <a:r>
                        <a:rPr lang="en-US" sz="1100" u="none" strike="noStrike" kern="1200" dirty="0" smtClean="0">
                          <a:solidFill>
                            <a:schemeClr val="tx1"/>
                          </a:solidFill>
                          <a:effectLst/>
                          <a:latin typeface="Arial" panose="020B0604020202020204" pitchFamily="34" charset="0"/>
                          <a:ea typeface="+mn-ea"/>
                          <a:cs typeface="Arial" panose="020B0604020202020204" pitchFamily="34" charset="0"/>
                        </a:rPr>
                        <a:t>Phone </a:t>
                      </a:r>
                      <a:r>
                        <a:rPr lang="en-US" sz="1100" u="none" strike="noStrike" kern="1200" dirty="0">
                          <a:solidFill>
                            <a:schemeClr val="tx1"/>
                          </a:solidFill>
                          <a:effectLst/>
                          <a:latin typeface="Arial" panose="020B0604020202020204" pitchFamily="34" charset="0"/>
                          <a:ea typeface="+mn-ea"/>
                          <a:cs typeface="Arial" panose="020B0604020202020204" pitchFamily="34" charset="0"/>
                        </a:rPr>
                        <a:t>- 96006 </a:t>
                      </a:r>
                      <a:r>
                        <a:rPr lang="en-US" sz="1100" u="none" strike="noStrike" kern="1200" dirty="0" smtClean="0">
                          <a:solidFill>
                            <a:schemeClr val="tx1"/>
                          </a:solidFill>
                          <a:effectLst/>
                          <a:latin typeface="Arial" panose="020B0604020202020204" pitchFamily="34" charset="0"/>
                          <a:ea typeface="+mn-ea"/>
                          <a:cs typeface="Arial" panose="020B0604020202020204" pitchFamily="34" charset="0"/>
                        </a:rPr>
                        <a:t>80414</a:t>
                      </a:r>
                    </a:p>
                  </a:txBody>
                  <a:tcPr marL="9525" marR="9525" marT="9525" marB="0" anchor="ctr">
                    <a:solidFill>
                      <a:schemeClr val="bg2">
                        <a:lumMod val="9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741380">
                <a:tc>
                  <a:txBody>
                    <a:bodyPr/>
                    <a:lstStyle/>
                    <a:p>
                      <a:pPr algn="l" fontAlgn="b"/>
                      <a:r>
                        <a:rPr lang="en-US" sz="1100" u="none" strike="noStrike" kern="1200" dirty="0" smtClean="0">
                          <a:solidFill>
                            <a:schemeClr val="tx1"/>
                          </a:solidFill>
                          <a:effectLst/>
                          <a:latin typeface="Arial" panose="020B0604020202020204" pitchFamily="34" charset="0"/>
                          <a:ea typeface="+mn-ea"/>
                          <a:cs typeface="Arial" panose="020B0604020202020204" pitchFamily="34" charset="0"/>
                        </a:rPr>
                        <a:t>Prakash</a:t>
                      </a:r>
                      <a:r>
                        <a:rPr lang="en-US" sz="1100" u="none" strike="noStrike" kern="1200" baseline="0" dirty="0" smtClean="0">
                          <a:solidFill>
                            <a:schemeClr val="tx1"/>
                          </a:solidFill>
                          <a:effectLst/>
                          <a:latin typeface="Arial" panose="020B0604020202020204" pitchFamily="34" charset="0"/>
                          <a:ea typeface="+mn-ea"/>
                          <a:cs typeface="Arial" panose="020B0604020202020204" pitchFamily="34" charset="0"/>
                        </a:rPr>
                        <a:t> J</a:t>
                      </a:r>
                    </a:p>
                    <a:p>
                      <a:pPr algn="l" fontAlgn="b"/>
                      <a:r>
                        <a:rPr lang="en-US" sz="1100" u="none" strike="noStrike" kern="1200" baseline="0" dirty="0" smtClean="0">
                          <a:solidFill>
                            <a:schemeClr val="tx1"/>
                          </a:solidFill>
                          <a:effectLst/>
                          <a:latin typeface="Arial" panose="020B0604020202020204" pitchFamily="34" charset="0"/>
                          <a:ea typeface="+mn-ea"/>
                          <a:cs typeface="Arial" panose="020B0604020202020204" pitchFamily="34" charset="0"/>
                        </a:rPr>
                        <a:t>Email: </a:t>
                      </a:r>
                      <a:r>
                        <a:rPr lang="en-US" sz="1100" u="none" strike="noStrike" kern="1200" baseline="0" dirty="0" smtClean="0">
                          <a:solidFill>
                            <a:schemeClr val="tx1"/>
                          </a:solidFill>
                          <a:effectLst/>
                          <a:latin typeface="Arial" panose="020B0604020202020204" pitchFamily="34" charset="0"/>
                          <a:ea typeface="+mn-ea"/>
                          <a:cs typeface="Arial" panose="020B0604020202020204" pitchFamily="34" charset="0"/>
                          <a:hlinkClick r:id="rId11"/>
                        </a:rPr>
                        <a:t>Prakash.J@cognizant.com</a:t>
                      </a:r>
                      <a:endParaRPr lang="en-US" sz="110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p>
                      <a:pPr algn="l" fontAlgn="b"/>
                      <a:r>
                        <a:rPr lang="en-US" sz="1100" u="none" strike="noStrike" kern="1200" baseline="0" dirty="0" smtClean="0">
                          <a:solidFill>
                            <a:schemeClr val="tx1"/>
                          </a:solidFill>
                          <a:effectLst/>
                          <a:latin typeface="Arial" panose="020B0604020202020204" pitchFamily="34" charset="0"/>
                          <a:ea typeface="+mn-ea"/>
                          <a:cs typeface="Arial" panose="020B0604020202020204" pitchFamily="34" charset="0"/>
                        </a:rPr>
                        <a:t>Phone – 87544 86336</a:t>
                      </a:r>
                      <a:endParaRPr lang="en-US" sz="1100" u="none" strike="noStrike" kern="1200" dirty="0">
                        <a:solidFill>
                          <a:schemeClr val="tx1"/>
                        </a:solidFill>
                        <a:effectLst/>
                        <a:latin typeface="Arial" panose="020B0604020202020204" pitchFamily="34" charset="0"/>
                        <a:ea typeface="+mn-ea"/>
                        <a:cs typeface="Arial" panose="020B0604020202020204" pitchFamily="34" charset="0"/>
                      </a:endParaRPr>
                    </a:p>
                  </a:txBody>
                  <a:tcPr marL="9525" marR="9525" marT="9525" marB="0" anchor="ctr">
                    <a:solidFill>
                      <a:schemeClr val="bg2">
                        <a:lumMod val="90000"/>
                      </a:schemeClr>
                    </a:solidFill>
                  </a:tcPr>
                </a:tc>
                <a:tc vMerge="1">
                  <a:txBody>
                    <a:bodyPr/>
                    <a:lstStyle/>
                    <a:p>
                      <a:pPr algn="ctr" fontAlgn="ctr"/>
                      <a:endParaRPr lang="fi-FI"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accent3">
                        <a:lumMod val="40000"/>
                        <a:lumOff val="60000"/>
                      </a:schemeClr>
                    </a:solidFill>
                  </a:tcPr>
                </a:tc>
                <a:tc vMerge="1">
                  <a:txBody>
                    <a:bodyPr/>
                    <a:lstStyle/>
                    <a:p>
                      <a:pPr algn="ctr" fontAlgn="ctr"/>
                      <a:endParaRPr lang="pt-BR" sz="12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accent3">
                        <a:lumMod val="20000"/>
                        <a:lumOff val="80000"/>
                      </a:schemeClr>
                    </a:solidFill>
                  </a:tcPr>
                </a:tc>
                <a:tc vMerge="1">
                  <a:txBody>
                    <a:bodyPr/>
                    <a:lstStyle/>
                    <a:p>
                      <a:pPr algn="ctr" fontAlgn="ctr"/>
                      <a:endParaRPr lang="en-US" sz="1200" u="none" strike="noStrike" dirty="0" smtClean="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bl>
          </a:graphicData>
        </a:graphic>
      </p:graphicFrame>
    </p:spTree>
    <p:extLst>
      <p:ext uri="{BB962C8B-B14F-4D97-AF65-F5344CB8AC3E}">
        <p14:creationId xmlns:p14="http://schemas.microsoft.com/office/powerpoint/2010/main" val="107449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381000"/>
            <a:ext cx="89916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6" name="TextBox 5"/>
          <p:cNvSpPr txBox="1"/>
          <p:nvPr/>
        </p:nvSpPr>
        <p:spPr>
          <a:xfrm>
            <a:off x="0" y="1905000"/>
            <a:ext cx="9144000" cy="230832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endParaRPr lang="en-US" sz="4800" dirty="0" smtClean="0"/>
          </a:p>
          <a:p>
            <a:pPr algn="ctr"/>
            <a:r>
              <a:rPr lang="en-US" sz="4800" dirty="0" smtClean="0"/>
              <a:t>Appendix</a:t>
            </a:r>
            <a:endParaRPr lang="en-US" sz="4800" dirty="0"/>
          </a:p>
          <a:p>
            <a:pPr algn="ctr"/>
            <a:endParaRPr lang="en-US" sz="4800" dirty="0" smtClean="0"/>
          </a:p>
        </p:txBody>
      </p:sp>
    </p:spTree>
    <p:extLst>
      <p:ext uri="{BB962C8B-B14F-4D97-AF65-F5344CB8AC3E}">
        <p14:creationId xmlns:p14="http://schemas.microsoft.com/office/powerpoint/2010/main" val="2501486542"/>
      </p:ext>
    </p:extLst>
  </p:cSld>
  <p:clrMapOvr>
    <a:masterClrMapping/>
  </p:clrMapOvr>
</p:sld>
</file>

<file path=ppt/theme/theme1.xml><?xml version="1.0" encoding="utf-8"?>
<a:theme xmlns:a="http://schemas.openxmlformats.org/drawingml/2006/main" name="Incident Life Cycle">
  <a:themeElements>
    <a:clrScheme name="ISG">
      <a:dk1>
        <a:srgbClr val="215968"/>
      </a:dk1>
      <a:lt1>
        <a:srgbClr val="FFFFFF"/>
      </a:lt1>
      <a:dk2>
        <a:srgbClr val="1F497D"/>
      </a:dk2>
      <a:lt2>
        <a:srgbClr val="D9D9D9"/>
      </a:lt2>
      <a:accent1>
        <a:srgbClr val="457686"/>
      </a:accent1>
      <a:accent2>
        <a:srgbClr val="4BACC6"/>
      </a:accent2>
      <a:accent3>
        <a:srgbClr val="AFCCD5"/>
      </a:accent3>
      <a:accent4>
        <a:srgbClr val="AFBC36"/>
      </a:accent4>
      <a:accent5>
        <a:srgbClr val="FFC425"/>
      </a:accent5>
      <a:accent6>
        <a:srgbClr val="F57800"/>
      </a:accent6>
      <a:hlink>
        <a:srgbClr val="31859B"/>
      </a:hlink>
      <a:folHlink>
        <a:srgbClr val="4BACC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miter lim="800000"/>
          <a:headEnd/>
          <a:tailEnd/>
        </a:ln>
        <a:effectLst/>
      </a:spPr>
      <a:bodyPr wrap="square" lIns="72000" tIns="72000" rIns="72000" bIns="72000" anchor="t" anchorCtr="0"/>
      <a:lstStyle>
        <a:defPPr>
          <a:defRPr sz="1400" dirty="0" smtClean="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31968903DBDF52478C9D97A9F54B635B" ma:contentTypeVersion="1" ma:contentTypeDescription="Create a new document." ma:contentTypeScope="" ma:versionID="ad434e6dcce9520f175e7fc9c3e1c9dd">
  <xsd:schema xmlns:xsd="http://www.w3.org/2001/XMLSchema" xmlns:xs="http://www.w3.org/2001/XMLSchema" xmlns:p="http://schemas.microsoft.com/office/2006/metadata/properties" xmlns:ns2="cd7a5af5-f953-40c6-924b-87f8dad675f9" targetNamespace="http://schemas.microsoft.com/office/2006/metadata/properties" ma:root="true" ma:fieldsID="a1ad793e2562801e5e85c4c066e52bd8" ns2:_="">
    <xsd:import namespace="cd7a5af5-f953-40c6-924b-87f8dad675f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a5af5-f953-40c6-924b-87f8dad675f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cd7a5af5-f953-40c6-924b-87f8dad675f9">2PZNZ2NJE2TP-21-5501</_dlc_DocId>
    <_dlc_DocIdUrl xmlns="cd7a5af5-f953-40c6-924b-87f8dad675f9">
      <Url>https://abbottoneadmsp.cognizant.com/sites/OneAbbott/KTDocumentLibraryPortal/_layouts/DocIdRedir.aspx?ID=2PZNZ2NJE2TP-21-5501</Url>
      <Description>2PZNZ2NJE2TP-21-5501</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8C22E1-A7FB-4B14-8BF9-A577459CF387}"/>
</file>

<file path=customXml/itemProps2.xml><?xml version="1.0" encoding="utf-8"?>
<ds:datastoreItem xmlns:ds="http://schemas.openxmlformats.org/officeDocument/2006/customXml" ds:itemID="{258AD682-0835-4866-9EA9-820BB9148B41}"/>
</file>

<file path=customXml/itemProps3.xml><?xml version="1.0" encoding="utf-8"?>
<ds:datastoreItem xmlns:ds="http://schemas.openxmlformats.org/officeDocument/2006/customXml" ds:itemID="{90C0F025-F1E0-4289-BECE-DBD750768ACA}"/>
</file>

<file path=customXml/itemProps4.xml><?xml version="1.0" encoding="utf-8"?>
<ds:datastoreItem xmlns:ds="http://schemas.openxmlformats.org/officeDocument/2006/customXml" ds:itemID="{BC8B1A35-3586-4EBB-8693-28CF3A0B97A6}"/>
</file>

<file path=docProps/app.xml><?xml version="1.0" encoding="utf-8"?>
<Properties xmlns="http://schemas.openxmlformats.org/officeDocument/2006/extended-properties" xmlns:vt="http://schemas.openxmlformats.org/officeDocument/2006/docPropsVTypes">
  <TotalTime>245</TotalTime>
  <Words>731</Words>
  <Application>Microsoft Office PowerPoint</Application>
  <PresentationFormat>On-screen Show (4:3)</PresentationFormat>
  <Paragraphs>127</Paragraphs>
  <Slides>13</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16" baseType="lpstr">
      <vt:lpstr>Incident Life Cycle</vt:lpstr>
      <vt:lpstr>Visio</vt:lpstr>
      <vt:lpstr>Presentation</vt:lpstr>
      <vt:lpstr>Incident Life Cycle</vt:lpstr>
      <vt:lpstr>Agenda</vt:lpstr>
      <vt:lpstr>Ticket Identification &amp; Detection</vt:lpstr>
      <vt:lpstr>Major Incident Management Process</vt:lpstr>
      <vt:lpstr>Issue Investigation &amp; Resolution</vt:lpstr>
      <vt:lpstr>Incident Upgrade/Downgrade</vt:lpstr>
      <vt:lpstr>SLA Matrix</vt:lpstr>
      <vt:lpstr>Escalation Matrix of Global Incident Management Team</vt:lpstr>
      <vt:lpstr>PowerPoint Presentation</vt:lpstr>
      <vt:lpstr>Abbott Proposed Process Work Flow</vt:lpstr>
      <vt:lpstr>Major Incident (P1/P2) Management process Flow</vt:lpstr>
      <vt:lpstr>PowerPoint Presentation</vt:lpstr>
      <vt:lpstr>PowerPoint Presentation</vt:lpstr>
    </vt:vector>
  </TitlesOfParts>
  <Company>Abbott Laboratories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Metrics – Week of MON DD, YYY</dc:title>
  <dc:creator>Ganapathi Rajendran</dc:creator>
  <cp:lastModifiedBy>test</cp:lastModifiedBy>
  <cp:revision>37</cp:revision>
  <dcterms:created xsi:type="dcterms:W3CDTF">2015-01-22T21:50:44Z</dcterms:created>
  <dcterms:modified xsi:type="dcterms:W3CDTF">2015-06-16T13:40:38Z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0x01010031968903DBDF52478C9D97A9F54B635B</vt:lpwstr>
  </property>
  <property fmtid="{D5CDD505-2E9C-101B-9397-08002B2CF9AE}" pid="3" name="_dlc_DocIdItemGuid">
    <vt:lpwstr>211cb1a5-7f2d-4135-838d-4d46f344824c</vt:lpwstr>
  </property>
</Properties>
</file>