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VIGNESHWARAN.S</a:t>
            </a:r>
            <a:endParaRPr lang="en-AI" sz="2400" dirty="0"/>
          </a:p>
          <a:p>
            <a:r>
              <a:rPr lang="en-AI" sz="2400" dirty="0"/>
              <a:t>NM ID                     : </a:t>
            </a:r>
            <a:r>
              <a:rPr lang="en-US" sz="2400" b="0" i="0">
                <a:solidFill>
                  <a:srgbClr val="000000"/>
                </a:solidFill>
                <a:effectLst/>
                <a:latin typeface="Plus Jakarta Display"/>
              </a:rPr>
              <a:t>unm14535502</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a:t>
            </a:r>
            <a:r>
              <a:rPr lang="en-US" sz="2400" dirty="0"/>
              <a:t>vel tech ranga sunka arts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vishnuvignesh971@gmail.com</cp:lastModifiedBy>
  <cp:revision>26</cp:revision>
  <dcterms:created xsi:type="dcterms:W3CDTF">2024-03-29T15:07:22Z</dcterms:created>
  <dcterms:modified xsi:type="dcterms:W3CDTF">2024-09-07T13:19:35Z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