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6" r:id="rId3"/>
    <p:sldId id="256" r:id="rId4"/>
    <p:sldId id="257" r:id="rId5"/>
    <p:sldId id="258" r:id="rId6"/>
    <p:sldId id="259" r:id="rId7"/>
    <p:sldId id="260" r:id="rId8"/>
    <p:sldId id="284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2" r:id="rId19"/>
    <p:sldId id="278" r:id="rId20"/>
    <p:sldId id="28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temp.docx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1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19SSK211 VERBAL SKILLS MODULE </a:t>
            </a:r>
            <a:r>
              <a:rPr lang="en-US" dirty="0" smtClean="0"/>
              <a:t>5 </a:t>
            </a:r>
            <a:r>
              <a:rPr lang="en-US" dirty="0"/>
              <a:t>SESSION 1 – 4 SEM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371600"/>
            <a:ext cx="8458200" cy="50292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Session Objectives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To </a:t>
            </a:r>
            <a:r>
              <a:rPr lang="en-US" b="1" dirty="0">
                <a:solidFill>
                  <a:schemeClr val="tx1"/>
                </a:solidFill>
              </a:rPr>
              <a:t>introduce students to different types of sentence completion texts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To help students understand the contextual clues available in a sentence. </a:t>
            </a:r>
            <a:endParaRPr lang="en-US" b="1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To </a:t>
            </a:r>
            <a:r>
              <a:rPr lang="en-US" b="1" dirty="0">
                <a:solidFill>
                  <a:schemeClr val="tx1"/>
                </a:solidFill>
              </a:rPr>
              <a:t>provide strategies to identify the correct answer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5416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689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57200" y="260991"/>
            <a:ext cx="8229600" cy="56689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499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57200" y="274638"/>
            <a:ext cx="8229600" cy="60499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403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57200" y="260990"/>
            <a:ext cx="8229600" cy="64446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927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57200" y="233694"/>
            <a:ext cx="8229600" cy="29257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/>
          <p:cNvPicPr/>
          <p:nvPr/>
        </p:nvPicPr>
        <p:blipFill>
          <a:blip r:embed="rId3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57200" y="3026389"/>
            <a:ext cx="8229600" cy="34779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165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57200" y="274638"/>
            <a:ext cx="8229600" cy="59737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165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57200" y="274638"/>
            <a:ext cx="8229600" cy="61261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689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57200" y="260991"/>
            <a:ext cx="8229600" cy="62023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117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81000" y="260990"/>
            <a:ext cx="8305800" cy="60499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689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16. 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3" name="Picture 2"/>
          <p:cNvPicPr/>
          <p:nvPr/>
        </p:nvPicPr>
        <p:blipFill>
          <a:blip r:embed="rId2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447800" y="609600"/>
            <a:ext cx="6934200" cy="5638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4996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09600" y="470848"/>
            <a:ext cx="7924800" cy="58537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1"/>
            <a:ext cx="8610600" cy="685799"/>
          </a:xfrm>
        </p:spPr>
        <p:txBody>
          <a:bodyPr>
            <a:noAutofit/>
          </a:bodyPr>
          <a:lstStyle/>
          <a:p>
            <a:r>
              <a:rPr lang="en-US" sz="2800" dirty="0"/>
              <a:t>19SSK211 VERBAL SKILLS MODULE </a:t>
            </a:r>
            <a:r>
              <a:rPr lang="en-US" sz="2800" dirty="0" smtClean="0"/>
              <a:t>5 </a:t>
            </a:r>
            <a:r>
              <a:rPr lang="en-US" sz="2800" dirty="0"/>
              <a:t>SESSION 1 – 4 SEM</a:t>
            </a:r>
            <a:endParaRPr lang="en-IN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295400"/>
            <a:ext cx="8610600" cy="5181600"/>
          </a:xfrm>
        </p:spPr>
        <p:txBody>
          <a:bodyPr>
            <a:normAutofit fontScale="62500" lnSpcReduction="20000"/>
          </a:bodyPr>
          <a:lstStyle/>
          <a:p>
            <a:pPr lvl="0" algn="l"/>
            <a:r>
              <a:rPr lang="en-US" b="1" dirty="0" smtClean="0">
                <a:solidFill>
                  <a:schemeClr val="tx1"/>
                </a:solidFill>
              </a:rPr>
              <a:t>Words built on Latin root Temp – meaning time. Refer document  </a:t>
            </a:r>
            <a:r>
              <a:rPr lang="en-US" b="1" dirty="0" smtClean="0">
                <a:solidFill>
                  <a:schemeClr val="tx1"/>
                </a:solidFill>
                <a:hlinkClick r:id="rId2" action="ppaction://hlinkfile"/>
              </a:rPr>
              <a:t>temp.docx</a:t>
            </a:r>
            <a:r>
              <a:rPr lang="en-US" b="1" dirty="0" smtClean="0">
                <a:solidFill>
                  <a:schemeClr val="tx1"/>
                </a:solidFill>
              </a:rPr>
              <a:t> for detailed reading.</a:t>
            </a:r>
          </a:p>
          <a:p>
            <a:pPr lvl="0" algn="l"/>
            <a:endParaRPr lang="en-US" b="1" dirty="0" smtClean="0">
              <a:solidFill>
                <a:schemeClr val="tx1"/>
              </a:solidFill>
            </a:endParaRPr>
          </a:p>
          <a:p>
            <a:pPr lvl="0" algn="l"/>
            <a:r>
              <a:rPr lang="en-US" b="1" dirty="0" smtClean="0">
                <a:solidFill>
                  <a:schemeClr val="tx1"/>
                </a:solidFill>
              </a:rPr>
              <a:t>temporal</a:t>
            </a:r>
            <a:r>
              <a:rPr lang="en-US" dirty="0">
                <a:solidFill>
                  <a:schemeClr val="tx1"/>
                </a:solidFill>
              </a:rPr>
              <a:t>: of “time”</a:t>
            </a:r>
            <a:endParaRPr lang="en-IN" dirty="0">
              <a:solidFill>
                <a:schemeClr val="tx1"/>
              </a:solidFill>
            </a:endParaRPr>
          </a:p>
          <a:p>
            <a:pPr lvl="0" algn="l"/>
            <a:r>
              <a:rPr lang="en-US" b="1" dirty="0">
                <a:solidFill>
                  <a:schemeClr val="tx1"/>
                </a:solidFill>
              </a:rPr>
              <a:t>contemporary</a:t>
            </a:r>
            <a:r>
              <a:rPr lang="en-US" dirty="0">
                <a:solidFill>
                  <a:schemeClr val="tx1"/>
                </a:solidFill>
              </a:rPr>
              <a:t>: of “time” spent together</a:t>
            </a:r>
            <a:endParaRPr lang="en-IN" dirty="0">
              <a:solidFill>
                <a:schemeClr val="tx1"/>
              </a:solidFill>
            </a:endParaRPr>
          </a:p>
          <a:p>
            <a:pPr lvl="0" algn="l"/>
            <a:r>
              <a:rPr lang="en-US" b="1" dirty="0">
                <a:solidFill>
                  <a:schemeClr val="tx1"/>
                </a:solidFill>
              </a:rPr>
              <a:t>contemporaneous</a:t>
            </a:r>
            <a:r>
              <a:rPr lang="en-US" dirty="0">
                <a:solidFill>
                  <a:schemeClr val="tx1"/>
                </a:solidFill>
              </a:rPr>
              <a:t>: of “time” spent together</a:t>
            </a:r>
            <a:endParaRPr lang="en-IN" dirty="0">
              <a:solidFill>
                <a:schemeClr val="tx1"/>
              </a:solidFill>
            </a:endParaRPr>
          </a:p>
          <a:p>
            <a:pPr lvl="0" algn="l"/>
            <a:r>
              <a:rPr lang="en-US" b="1" dirty="0">
                <a:solidFill>
                  <a:schemeClr val="tx1"/>
                </a:solidFill>
              </a:rPr>
              <a:t>temporary</a:t>
            </a:r>
            <a:r>
              <a:rPr lang="en-US" dirty="0">
                <a:solidFill>
                  <a:schemeClr val="tx1"/>
                </a:solidFill>
              </a:rPr>
              <a:t>: of a short “time”</a:t>
            </a:r>
            <a:endParaRPr lang="en-IN" dirty="0">
              <a:solidFill>
                <a:schemeClr val="tx1"/>
              </a:solidFill>
            </a:endParaRPr>
          </a:p>
          <a:p>
            <a:pPr lvl="0" algn="l"/>
            <a:r>
              <a:rPr lang="en-US" b="1" dirty="0">
                <a:solidFill>
                  <a:schemeClr val="tx1"/>
                </a:solidFill>
              </a:rPr>
              <a:t>temp</a:t>
            </a:r>
            <a:r>
              <a:rPr lang="en-US" dirty="0">
                <a:solidFill>
                  <a:schemeClr val="tx1"/>
                </a:solidFill>
              </a:rPr>
              <a:t>: worker hired for a short period of “time”</a:t>
            </a:r>
            <a:endParaRPr lang="en-IN" dirty="0">
              <a:solidFill>
                <a:schemeClr val="tx1"/>
              </a:solidFill>
            </a:endParaRPr>
          </a:p>
          <a:p>
            <a:pPr lvl="0" algn="l"/>
            <a:r>
              <a:rPr lang="en-US" b="1" dirty="0">
                <a:solidFill>
                  <a:schemeClr val="tx1"/>
                </a:solidFill>
              </a:rPr>
              <a:t>tempus fugit</a:t>
            </a:r>
            <a:r>
              <a:rPr lang="en-US" dirty="0">
                <a:solidFill>
                  <a:schemeClr val="tx1"/>
                </a:solidFill>
              </a:rPr>
              <a:t>: Latin for “time” flies</a:t>
            </a:r>
            <a:endParaRPr lang="en-IN" dirty="0">
              <a:solidFill>
                <a:schemeClr val="tx1"/>
              </a:solidFill>
            </a:endParaRPr>
          </a:p>
          <a:p>
            <a:pPr lvl="0" algn="l"/>
            <a:r>
              <a:rPr lang="en-US" b="1" dirty="0">
                <a:solidFill>
                  <a:schemeClr val="tx1"/>
                </a:solidFill>
              </a:rPr>
              <a:t>tempo</a:t>
            </a:r>
            <a:r>
              <a:rPr lang="en-US" dirty="0">
                <a:solidFill>
                  <a:schemeClr val="tx1"/>
                </a:solidFill>
              </a:rPr>
              <a:t>: “timing” or speed of something</a:t>
            </a:r>
            <a:endParaRPr lang="en-IN" dirty="0">
              <a:solidFill>
                <a:schemeClr val="tx1"/>
              </a:solidFill>
            </a:endParaRPr>
          </a:p>
          <a:p>
            <a:pPr lvl="0" algn="l"/>
            <a:r>
              <a:rPr lang="en-US" b="1" dirty="0">
                <a:solidFill>
                  <a:schemeClr val="tx1"/>
                </a:solidFill>
              </a:rPr>
              <a:t>extemporaneous</a:t>
            </a:r>
            <a:r>
              <a:rPr lang="en-US" dirty="0">
                <a:solidFill>
                  <a:schemeClr val="tx1"/>
                </a:solidFill>
              </a:rPr>
              <a:t>: of being out of “time” to prepare</a:t>
            </a:r>
            <a:endParaRPr lang="en-IN" dirty="0">
              <a:solidFill>
                <a:schemeClr val="tx1"/>
              </a:solidFill>
            </a:endParaRPr>
          </a:p>
          <a:p>
            <a:pPr lvl="0" algn="l"/>
            <a:r>
              <a:rPr lang="en-US" b="1" dirty="0">
                <a:solidFill>
                  <a:schemeClr val="tx1"/>
                </a:solidFill>
              </a:rPr>
              <a:t>temporize</a:t>
            </a:r>
            <a:r>
              <a:rPr lang="en-US" dirty="0">
                <a:solidFill>
                  <a:schemeClr val="tx1"/>
                </a:solidFill>
              </a:rPr>
              <a:t>: to delay in order to gain more “time” to do something</a:t>
            </a:r>
            <a:endParaRPr lang="en-IN" dirty="0">
              <a:solidFill>
                <a:schemeClr val="tx1"/>
              </a:solidFill>
            </a:endParaRPr>
          </a:p>
          <a:p>
            <a:pPr lvl="0" algn="l"/>
            <a:r>
              <a:rPr lang="en-US" b="1" dirty="0">
                <a:solidFill>
                  <a:schemeClr val="tx1"/>
                </a:solidFill>
              </a:rPr>
              <a:t>contretemps</a:t>
            </a:r>
            <a:r>
              <a:rPr lang="en-US" dirty="0">
                <a:solidFill>
                  <a:schemeClr val="tx1"/>
                </a:solidFill>
              </a:rPr>
              <a:t>: an occurrence that goes against the smooth “timing” of a period of “time”</a:t>
            </a:r>
            <a:endParaRPr lang="en-IN" dirty="0">
              <a:solidFill>
                <a:schemeClr val="tx1"/>
              </a:solidFill>
            </a:endParaRPr>
          </a:p>
          <a:p>
            <a:pPr lvl="0" algn="l"/>
            <a:r>
              <a:rPr lang="en-US" b="1" dirty="0">
                <a:solidFill>
                  <a:schemeClr val="tx1"/>
                </a:solidFill>
              </a:rPr>
              <a:t>extemporize</a:t>
            </a:r>
            <a:r>
              <a:rPr lang="en-US" dirty="0">
                <a:solidFill>
                  <a:schemeClr val="tx1"/>
                </a:solidFill>
              </a:rPr>
              <a:t>: to play with no “time” to have prepared a piece of music</a:t>
            </a:r>
            <a:endParaRPr lang="en-IN" dirty="0">
              <a:solidFill>
                <a:schemeClr val="tx1"/>
              </a:solidFill>
            </a:endParaRPr>
          </a:p>
          <a:p>
            <a:pPr lvl="0" algn="l"/>
            <a:r>
              <a:rPr lang="en-US" b="1" dirty="0">
                <a:solidFill>
                  <a:schemeClr val="tx1"/>
                </a:solidFill>
              </a:rPr>
              <a:t>tempest</a:t>
            </a:r>
            <a:r>
              <a:rPr lang="en-US" dirty="0">
                <a:solidFill>
                  <a:schemeClr val="tx1"/>
                </a:solidFill>
              </a:rPr>
              <a:t>: storm which comes around at a certain “time”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151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499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1</a:t>
            </a:r>
            <a:r>
              <a:rPr lang="en-US" sz="3200" b="1" dirty="0" smtClean="0"/>
              <a:t>9. </a:t>
            </a:r>
            <a:br>
              <a:rPr lang="en-US" sz="3200" b="1" dirty="0" smtClean="0"/>
            </a:br>
            <a:endParaRPr lang="en-US" sz="3200" b="1" dirty="0"/>
          </a:p>
        </p:txBody>
      </p:sp>
      <p:pic>
        <p:nvPicPr>
          <p:cNvPr id="3" name="Picture 2"/>
          <p:cNvPicPr/>
          <p:nvPr/>
        </p:nvPicPr>
        <p:blipFill>
          <a:blip r:embed="rId2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219200" y="533400"/>
            <a:ext cx="7162800" cy="5715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/>
          <p:nvPr/>
        </p:nvPicPr>
        <p:blipFill>
          <a:blip r:embed="rId2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33400" y="1219200"/>
            <a:ext cx="8458200" cy="5486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85800" y="381000"/>
            <a:ext cx="8037394" cy="609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19SSK211 VERBAL SKILLS </a:t>
            </a:r>
            <a:r>
              <a:rPr lang="en-US" smtClean="0">
                <a:solidFill>
                  <a:schemeClr val="tx1"/>
                </a:solidFill>
              </a:rPr>
              <a:t>MODULE </a:t>
            </a:r>
            <a:r>
              <a:rPr lang="en-US" smtClean="0">
                <a:solidFill>
                  <a:schemeClr val="tx1"/>
                </a:solidFill>
              </a:rPr>
              <a:t>5 </a:t>
            </a:r>
            <a:r>
              <a:rPr lang="en-US" dirty="0" smtClean="0">
                <a:solidFill>
                  <a:schemeClr val="tx1"/>
                </a:solidFill>
              </a:rPr>
              <a:t>SESSION 1 – 4 SEM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95300" y="1104900"/>
            <a:ext cx="8153400" cy="548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95300" y="304800"/>
            <a:ext cx="7962900" cy="609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19SSK211 VERBAL SKILLS MODULE 1 SESSION 1 – 4 SEM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737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57200" y="260990"/>
            <a:ext cx="8229600" cy="59737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261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57200" y="274638"/>
            <a:ext cx="8382000" cy="61261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990"/>
            <a:ext cx="8229600" cy="597376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57200" y="233694"/>
            <a:ext cx="8229600" cy="2634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57200" y="2922896"/>
            <a:ext cx="82296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499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57200" y="260991"/>
            <a:ext cx="8534400" cy="60499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261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57200" y="274638"/>
            <a:ext cx="8229600" cy="61261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229</Words>
  <Application>Microsoft Office PowerPoint</Application>
  <PresentationFormat>On-screen Show (4:3)</PresentationFormat>
  <Paragraphs>25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19SSK211 VERBAL SKILLS MODULE 5 SESSION 1 – 4 SEM</vt:lpstr>
      <vt:lpstr>19SSK211 VERBAL SKILLS MODULE 5 SESSION 1 – 4 SEM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16.  </vt:lpstr>
      <vt:lpstr> </vt:lpstr>
      <vt:lpstr>19.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Krishnan T.E</dc:creator>
  <cp:lastModifiedBy>MINE</cp:lastModifiedBy>
  <cp:revision>75</cp:revision>
  <dcterms:created xsi:type="dcterms:W3CDTF">2006-08-16T00:00:00Z</dcterms:created>
  <dcterms:modified xsi:type="dcterms:W3CDTF">2021-01-17T04:35:28Z</dcterms:modified>
</cp:coreProperties>
</file>