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84" r:id="rId7"/>
    <p:sldId id="283" r:id="rId8"/>
    <p:sldId id="282" r:id="rId9"/>
    <p:sldId id="281" r:id="rId10"/>
    <p:sldId id="280" r:id="rId11"/>
    <p:sldId id="279" r:id="rId12"/>
    <p:sldId id="278" r:id="rId13"/>
    <p:sldId id="277" r:id="rId14"/>
    <p:sldId id="276" r:id="rId15"/>
    <p:sldId id="275" r:id="rId16"/>
    <p:sldId id="274" r:id="rId17"/>
    <p:sldId id="273" r:id="rId18"/>
    <p:sldId id="272" r:id="rId19"/>
    <p:sldId id="271"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50A1B-3621-4273-90C4-C659D2D4795C}" v="35" dt="2021-09-14T16:18:41.175"/>
    <p1510:client id="{075579EB-BCB1-E246-3D63-44A3D8F122D0}" v="42" dt="2021-09-05T23:06:09.050"/>
    <p1510:client id="{5F4DBE1B-D423-F61D-46CB-CCCB3DBB83DA}" v="66" dt="2021-08-25T05:06:23.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mal  K - [CB.EN.U4CSE19038]" userId="S::cb.en.u4cse19038@cb.students.amrita.edu::d721681b-7ad3-4b5c-b2c3-a012369e365f" providerId="AD" clId="Web-{05150A1B-3621-4273-90C4-C659D2D4795C}"/>
    <pc:docChg chg="modSld addMainMaster delMainMaster">
      <pc:chgData name="Nirmal  K - [CB.EN.U4CSE19038]" userId="S::cb.en.u4cse19038@cb.students.amrita.edu::d721681b-7ad3-4b5c-b2c3-a012369e365f" providerId="AD" clId="Web-{05150A1B-3621-4273-90C4-C659D2D4795C}" dt="2021-09-14T16:18:41.175" v="16" actId="1076"/>
      <pc:docMkLst>
        <pc:docMk/>
      </pc:docMkLst>
      <pc:sldChg chg="modSp mod modClrScheme chgLayout">
        <pc:chgData name="Nirmal  K - [CB.EN.U4CSE19038]" userId="S::cb.en.u4cse19038@cb.students.amrita.edu::d721681b-7ad3-4b5c-b2c3-a012369e365f" providerId="AD" clId="Web-{05150A1B-3621-4273-90C4-C659D2D4795C}" dt="2021-09-14T16:12:08.087" v="12"/>
        <pc:sldMkLst>
          <pc:docMk/>
          <pc:sldMk cId="3863561027" sldId="256"/>
        </pc:sldMkLst>
        <pc:spChg chg="mod ord">
          <ac:chgData name="Nirmal  K - [CB.EN.U4CSE19038]" userId="S::cb.en.u4cse19038@cb.students.amrita.edu::d721681b-7ad3-4b5c-b2c3-a012369e365f" providerId="AD" clId="Web-{05150A1B-3621-4273-90C4-C659D2D4795C}" dt="2021-09-14T16:12:08.087" v="12"/>
          <ac:spMkLst>
            <pc:docMk/>
            <pc:sldMk cId="3863561027" sldId="256"/>
            <ac:spMk id="2" creationId="{BEADB61C-465A-4FDD-8600-C31899F600FD}"/>
          </ac:spMkLst>
        </pc:spChg>
        <pc:spChg chg="mod ord">
          <ac:chgData name="Nirmal  K - [CB.EN.U4CSE19038]" userId="S::cb.en.u4cse19038@cb.students.amrita.edu::d721681b-7ad3-4b5c-b2c3-a012369e365f" providerId="AD" clId="Web-{05150A1B-3621-4273-90C4-C659D2D4795C}" dt="2021-09-14T16:12:08.087" v="12"/>
          <ac:spMkLst>
            <pc:docMk/>
            <pc:sldMk cId="3863561027" sldId="256"/>
            <ac:spMk id="3" creationId="{13D93B76-0606-44A8-94EA-ABF7A195E15E}"/>
          </ac:spMkLst>
        </pc:spChg>
      </pc:sldChg>
      <pc:sldChg chg="delSp modSp mod modClrScheme delDesignElem chgLayout">
        <pc:chgData name="Nirmal  K - [CB.EN.U4CSE19038]" userId="S::cb.en.u4cse19038@cb.students.amrita.edu::d721681b-7ad3-4b5c-b2c3-a012369e365f" providerId="AD" clId="Web-{05150A1B-3621-4273-90C4-C659D2D4795C}" dt="2021-09-14T16:12:08.087" v="12"/>
        <pc:sldMkLst>
          <pc:docMk/>
          <pc:sldMk cId="3672911342" sldId="257"/>
        </pc:sldMkLst>
        <pc:spChg chg="mod ord">
          <ac:chgData name="Nirmal  K - [CB.EN.U4CSE19038]" userId="S::cb.en.u4cse19038@cb.students.amrita.edu::d721681b-7ad3-4b5c-b2c3-a012369e365f" providerId="AD" clId="Web-{05150A1B-3621-4273-90C4-C659D2D4795C}" dt="2021-09-14T16:12:08.087" v="12"/>
          <ac:spMkLst>
            <pc:docMk/>
            <pc:sldMk cId="3672911342" sldId="257"/>
            <ac:spMk id="2" creationId="{B496D44E-2D0D-4A2B-AB59-803C9A2A6157}"/>
          </ac:spMkLst>
        </pc:spChg>
        <pc:spChg chg="mod ord">
          <ac:chgData name="Nirmal  K - [CB.EN.U4CSE19038]" userId="S::cb.en.u4cse19038@cb.students.amrita.edu::d721681b-7ad3-4b5c-b2c3-a012369e365f" providerId="AD" clId="Web-{05150A1B-3621-4273-90C4-C659D2D4795C}" dt="2021-09-14T16:12:08.087" v="12"/>
          <ac:spMkLst>
            <pc:docMk/>
            <pc:sldMk cId="3672911342" sldId="257"/>
            <ac:spMk id="3" creationId="{A58AE56C-ABF4-403B-8830-75ECE0D07503}"/>
          </ac:spMkLst>
        </pc:spChg>
        <pc:spChg chg="del">
          <ac:chgData name="Nirmal  K - [CB.EN.U4CSE19038]" userId="S::cb.en.u4cse19038@cb.students.amrita.edu::d721681b-7ad3-4b5c-b2c3-a012369e365f" providerId="AD" clId="Web-{05150A1B-3621-4273-90C4-C659D2D4795C}" dt="2021-09-14T16:12:08.087" v="12"/>
          <ac:spMkLst>
            <pc:docMk/>
            <pc:sldMk cId="3672911342" sldId="257"/>
            <ac:spMk id="14" creationId="{58F1FB8D-1842-4A04-998D-6CF047AB2790}"/>
          </ac:spMkLst>
        </pc:spChg>
        <pc:spChg chg="del">
          <ac:chgData name="Nirmal  K - [CB.EN.U4CSE19038]" userId="S::cb.en.u4cse19038@cb.students.amrita.edu::d721681b-7ad3-4b5c-b2c3-a012369e365f" providerId="AD" clId="Web-{05150A1B-3621-4273-90C4-C659D2D4795C}" dt="2021-09-14T16:12:08.087" v="12"/>
          <ac:spMkLst>
            <pc:docMk/>
            <pc:sldMk cId="3672911342" sldId="257"/>
            <ac:spMk id="15" creationId="{56C20283-73E0-40EC-8AD8-057F581F64C2}"/>
          </ac:spMkLst>
        </pc:spChg>
        <pc:spChg chg="del">
          <ac:chgData name="Nirmal  K - [CB.EN.U4CSE19038]" userId="S::cb.en.u4cse19038@cb.students.amrita.edu::d721681b-7ad3-4b5c-b2c3-a012369e365f" providerId="AD" clId="Web-{05150A1B-3621-4273-90C4-C659D2D4795C}" dt="2021-09-14T16:12:08.087" v="12"/>
          <ac:spMkLst>
            <pc:docMk/>
            <pc:sldMk cId="3672911342" sldId="257"/>
            <ac:spMk id="16" creationId="{3FCC729B-E528-40C3-82D3-BA4375575E87}"/>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2444901688" sldId="258"/>
        </pc:sldMkLst>
        <pc:spChg chg="mod ord">
          <ac:chgData name="Nirmal  K - [CB.EN.U4CSE19038]" userId="S::cb.en.u4cse19038@cb.students.amrita.edu::d721681b-7ad3-4b5c-b2c3-a012369e365f" providerId="AD" clId="Web-{05150A1B-3621-4273-90C4-C659D2D4795C}" dt="2021-09-14T16:12:08.087" v="12"/>
          <ac:spMkLst>
            <pc:docMk/>
            <pc:sldMk cId="2444901688" sldId="258"/>
            <ac:spMk id="2" creationId="{FB91EE85-BA80-4BD3-97C5-B2DF34A335D0}"/>
          </ac:spMkLst>
        </pc:spChg>
        <pc:spChg chg="mod ord">
          <ac:chgData name="Nirmal  K - [CB.EN.U4CSE19038]" userId="S::cb.en.u4cse19038@cb.students.amrita.edu::d721681b-7ad3-4b5c-b2c3-a012369e365f" providerId="AD" clId="Web-{05150A1B-3621-4273-90C4-C659D2D4795C}" dt="2021-09-14T16:12:08.087" v="12"/>
          <ac:spMkLst>
            <pc:docMk/>
            <pc:sldMk cId="2444901688" sldId="258"/>
            <ac:spMk id="3" creationId="{C87E08E2-3AF7-475D-AF02-8A7EA56A96C2}"/>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1409763167" sldId="259"/>
        </pc:sldMkLst>
        <pc:spChg chg="mod ord">
          <ac:chgData name="Nirmal  K - [CB.EN.U4CSE19038]" userId="S::cb.en.u4cse19038@cb.students.amrita.edu::d721681b-7ad3-4b5c-b2c3-a012369e365f" providerId="AD" clId="Web-{05150A1B-3621-4273-90C4-C659D2D4795C}" dt="2021-09-14T16:12:08.087" v="12"/>
          <ac:spMkLst>
            <pc:docMk/>
            <pc:sldMk cId="1409763167" sldId="259"/>
            <ac:spMk id="2" creationId="{7D967E7A-9529-48CE-B239-2ED6A6634459}"/>
          </ac:spMkLst>
        </pc:spChg>
        <pc:spChg chg="mod ord">
          <ac:chgData name="Nirmal  K - [CB.EN.U4CSE19038]" userId="S::cb.en.u4cse19038@cb.students.amrita.edu::d721681b-7ad3-4b5c-b2c3-a012369e365f" providerId="AD" clId="Web-{05150A1B-3621-4273-90C4-C659D2D4795C}" dt="2021-09-14T16:12:08.087" v="12"/>
          <ac:spMkLst>
            <pc:docMk/>
            <pc:sldMk cId="1409763167" sldId="259"/>
            <ac:spMk id="3" creationId="{FBB2A719-98B2-4FC8-8F0D-81AC0BCCD2C4}"/>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2164864062" sldId="260"/>
        </pc:sldMkLst>
        <pc:spChg chg="mod ord">
          <ac:chgData name="Nirmal  K - [CB.EN.U4CSE19038]" userId="S::cb.en.u4cse19038@cb.students.amrita.edu::d721681b-7ad3-4b5c-b2c3-a012369e365f" providerId="AD" clId="Web-{05150A1B-3621-4273-90C4-C659D2D4795C}" dt="2021-09-14T16:12:08.087" v="12"/>
          <ac:spMkLst>
            <pc:docMk/>
            <pc:sldMk cId="2164864062" sldId="260"/>
            <ac:spMk id="2" creationId="{805CBC00-3E81-4859-992E-A4285971A09B}"/>
          </ac:spMkLst>
        </pc:spChg>
        <pc:spChg chg="mod ord">
          <ac:chgData name="Nirmal  K - [CB.EN.U4CSE19038]" userId="S::cb.en.u4cse19038@cb.students.amrita.edu::d721681b-7ad3-4b5c-b2c3-a012369e365f" providerId="AD" clId="Web-{05150A1B-3621-4273-90C4-C659D2D4795C}" dt="2021-09-14T16:12:08.087" v="12"/>
          <ac:spMkLst>
            <pc:docMk/>
            <pc:sldMk cId="2164864062" sldId="260"/>
            <ac:spMk id="3" creationId="{4C12A3A4-36B0-4D87-91F4-E8FC3B9559B7}"/>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1982497846" sldId="261"/>
        </pc:sldMkLst>
        <pc:spChg chg="mod ord">
          <ac:chgData name="Nirmal  K - [CB.EN.U4CSE19038]" userId="S::cb.en.u4cse19038@cb.students.amrita.edu::d721681b-7ad3-4b5c-b2c3-a012369e365f" providerId="AD" clId="Web-{05150A1B-3621-4273-90C4-C659D2D4795C}" dt="2021-09-14T16:12:08.087" v="12"/>
          <ac:spMkLst>
            <pc:docMk/>
            <pc:sldMk cId="1982497846" sldId="261"/>
            <ac:spMk id="2" creationId="{AD8CC888-DABD-42EA-BC04-E6F366281A7E}"/>
          </ac:spMkLst>
        </pc:spChg>
        <pc:spChg chg="mod ord">
          <ac:chgData name="Nirmal  K - [CB.EN.U4CSE19038]" userId="S::cb.en.u4cse19038@cb.students.amrita.edu::d721681b-7ad3-4b5c-b2c3-a012369e365f" providerId="AD" clId="Web-{05150A1B-3621-4273-90C4-C659D2D4795C}" dt="2021-09-14T16:12:08.087" v="12"/>
          <ac:spMkLst>
            <pc:docMk/>
            <pc:sldMk cId="1982497846" sldId="261"/>
            <ac:spMk id="3" creationId="{DCBAA5CE-5117-4DFE-80A0-0E4FB9D228A9}"/>
          </ac:spMkLst>
        </pc:spChg>
        <pc:spChg chg="mod ord">
          <ac:chgData name="Nirmal  K - [CB.EN.U4CSE19038]" userId="S::cb.en.u4cse19038@cb.students.amrita.edu::d721681b-7ad3-4b5c-b2c3-a012369e365f" providerId="AD" clId="Web-{05150A1B-3621-4273-90C4-C659D2D4795C}" dt="2021-09-14T16:12:08.087" v="12"/>
          <ac:spMkLst>
            <pc:docMk/>
            <pc:sldMk cId="1982497846" sldId="261"/>
            <ac:spMk id="6" creationId="{9783AB83-3A7D-416C-B480-54D3F01D6702}"/>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1229209800" sldId="262"/>
        </pc:sldMkLst>
        <pc:spChg chg="mod ord">
          <ac:chgData name="Nirmal  K - [CB.EN.U4CSE19038]" userId="S::cb.en.u4cse19038@cb.students.amrita.edu::d721681b-7ad3-4b5c-b2c3-a012369e365f" providerId="AD" clId="Web-{05150A1B-3621-4273-90C4-C659D2D4795C}" dt="2021-09-14T16:12:08.087" v="12"/>
          <ac:spMkLst>
            <pc:docMk/>
            <pc:sldMk cId="1229209800" sldId="262"/>
            <ac:spMk id="5" creationId="{F0D56C7A-0FB4-4BD4-BBA4-C5ADEDC42D26}"/>
          </ac:spMkLst>
        </pc:spChg>
        <pc:spChg chg="mod ord">
          <ac:chgData name="Nirmal  K - [CB.EN.U4CSE19038]" userId="S::cb.en.u4cse19038@cb.students.amrita.edu::d721681b-7ad3-4b5c-b2c3-a012369e365f" providerId="AD" clId="Web-{05150A1B-3621-4273-90C4-C659D2D4795C}" dt="2021-09-14T16:12:08.087" v="12"/>
          <ac:spMkLst>
            <pc:docMk/>
            <pc:sldMk cId="1229209800" sldId="262"/>
            <ac:spMk id="6" creationId="{1CF59DCA-52F7-490B-AFB6-A27BBA7FFECE}"/>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454985641" sldId="263"/>
        </pc:sldMkLst>
        <pc:spChg chg="mod ord">
          <ac:chgData name="Nirmal  K - [CB.EN.U4CSE19038]" userId="S::cb.en.u4cse19038@cb.students.amrita.edu::d721681b-7ad3-4b5c-b2c3-a012369e365f" providerId="AD" clId="Web-{05150A1B-3621-4273-90C4-C659D2D4795C}" dt="2021-09-14T16:12:08.087" v="12"/>
          <ac:spMkLst>
            <pc:docMk/>
            <pc:sldMk cId="454985641" sldId="263"/>
            <ac:spMk id="2" creationId="{9B7196E5-49F0-47EE-99D5-C9D8E2D6FCB4}"/>
          </ac:spMkLst>
        </pc:spChg>
        <pc:spChg chg="mod ord">
          <ac:chgData name="Nirmal  K - [CB.EN.U4CSE19038]" userId="S::cb.en.u4cse19038@cb.students.amrita.edu::d721681b-7ad3-4b5c-b2c3-a012369e365f" providerId="AD" clId="Web-{05150A1B-3621-4273-90C4-C659D2D4795C}" dt="2021-09-14T16:12:08.087" v="12"/>
          <ac:spMkLst>
            <pc:docMk/>
            <pc:sldMk cId="454985641" sldId="263"/>
            <ac:spMk id="3" creationId="{8B183360-3AB8-447E-93F8-371D9CB4CD4A}"/>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3906000691" sldId="264"/>
        </pc:sldMkLst>
        <pc:spChg chg="mod ord">
          <ac:chgData name="Nirmal  K - [CB.EN.U4CSE19038]" userId="S::cb.en.u4cse19038@cb.students.amrita.edu::d721681b-7ad3-4b5c-b2c3-a012369e365f" providerId="AD" clId="Web-{05150A1B-3621-4273-90C4-C659D2D4795C}" dt="2021-09-14T16:12:08.087" v="12"/>
          <ac:spMkLst>
            <pc:docMk/>
            <pc:sldMk cId="3906000691" sldId="264"/>
            <ac:spMk id="2" creationId="{3F84DC4F-33A5-4E49-BB41-C2719E4DEB09}"/>
          </ac:spMkLst>
        </pc:spChg>
        <pc:spChg chg="mod ord">
          <ac:chgData name="Nirmal  K - [CB.EN.U4CSE19038]" userId="S::cb.en.u4cse19038@cb.students.amrita.edu::d721681b-7ad3-4b5c-b2c3-a012369e365f" providerId="AD" clId="Web-{05150A1B-3621-4273-90C4-C659D2D4795C}" dt="2021-09-14T16:12:08.087" v="12"/>
          <ac:spMkLst>
            <pc:docMk/>
            <pc:sldMk cId="3906000691" sldId="264"/>
            <ac:spMk id="3" creationId="{8BF17B47-28E4-40DB-9480-0DEE1C234F20}"/>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4137320684" sldId="265"/>
        </pc:sldMkLst>
        <pc:spChg chg="mod ord">
          <ac:chgData name="Nirmal  K - [CB.EN.U4CSE19038]" userId="S::cb.en.u4cse19038@cb.students.amrita.edu::d721681b-7ad3-4b5c-b2c3-a012369e365f" providerId="AD" clId="Web-{05150A1B-3621-4273-90C4-C659D2D4795C}" dt="2021-09-14T16:12:08.087" v="12"/>
          <ac:spMkLst>
            <pc:docMk/>
            <pc:sldMk cId="4137320684" sldId="265"/>
            <ac:spMk id="2" creationId="{2E10A7AB-3084-4DD5-A050-FF06411717E2}"/>
          </ac:spMkLst>
        </pc:spChg>
        <pc:spChg chg="mod ord">
          <ac:chgData name="Nirmal  K - [CB.EN.U4CSE19038]" userId="S::cb.en.u4cse19038@cb.students.amrita.edu::d721681b-7ad3-4b5c-b2c3-a012369e365f" providerId="AD" clId="Web-{05150A1B-3621-4273-90C4-C659D2D4795C}" dt="2021-09-14T16:12:08.087" v="12"/>
          <ac:spMkLst>
            <pc:docMk/>
            <pc:sldMk cId="4137320684" sldId="265"/>
            <ac:spMk id="3" creationId="{13BC1022-6459-4B4A-9BBC-5718167EC6F8}"/>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1381753763" sldId="266"/>
        </pc:sldMkLst>
        <pc:spChg chg="mod ord">
          <ac:chgData name="Nirmal  K - [CB.EN.U4CSE19038]" userId="S::cb.en.u4cse19038@cb.students.amrita.edu::d721681b-7ad3-4b5c-b2c3-a012369e365f" providerId="AD" clId="Web-{05150A1B-3621-4273-90C4-C659D2D4795C}" dt="2021-09-14T16:12:08.087" v="12"/>
          <ac:spMkLst>
            <pc:docMk/>
            <pc:sldMk cId="1381753763" sldId="266"/>
            <ac:spMk id="2" creationId="{BF60A49C-46B6-4B79-AB7D-6F1796963F73}"/>
          </ac:spMkLst>
        </pc:spChg>
        <pc:spChg chg="mod ord">
          <ac:chgData name="Nirmal  K - [CB.EN.U4CSE19038]" userId="S::cb.en.u4cse19038@cb.students.amrita.edu::d721681b-7ad3-4b5c-b2c3-a012369e365f" providerId="AD" clId="Web-{05150A1B-3621-4273-90C4-C659D2D4795C}" dt="2021-09-14T16:12:08.087" v="12"/>
          <ac:spMkLst>
            <pc:docMk/>
            <pc:sldMk cId="1381753763" sldId="266"/>
            <ac:spMk id="3" creationId="{16A32750-4D4C-45CE-B931-B0745195CFEC}"/>
          </ac:spMkLst>
        </pc:spChg>
      </pc:sldChg>
      <pc:sldChg chg="delSp modSp mod modClrScheme delDesignElem chgLayout">
        <pc:chgData name="Nirmal  K - [CB.EN.U4CSE19038]" userId="S::cb.en.u4cse19038@cb.students.amrita.edu::d721681b-7ad3-4b5c-b2c3-a012369e365f" providerId="AD" clId="Web-{05150A1B-3621-4273-90C4-C659D2D4795C}" dt="2021-09-14T16:12:08.087" v="12"/>
        <pc:sldMkLst>
          <pc:docMk/>
          <pc:sldMk cId="2491204791" sldId="267"/>
        </pc:sldMkLst>
        <pc:spChg chg="del">
          <ac:chgData name="Nirmal  K - [CB.EN.U4CSE19038]" userId="S::cb.en.u4cse19038@cb.students.amrita.edu::d721681b-7ad3-4b5c-b2c3-a012369e365f" providerId="AD" clId="Web-{05150A1B-3621-4273-90C4-C659D2D4795C}" dt="2021-09-14T16:12:08.087" v="12"/>
          <ac:spMkLst>
            <pc:docMk/>
            <pc:sldMk cId="2491204791" sldId="267"/>
            <ac:spMk id="9" creationId="{F3060C83-F051-4F0E-ABAD-AA0DFC48B218}"/>
          </ac:spMkLst>
        </pc:spChg>
        <pc:spChg chg="del">
          <ac:chgData name="Nirmal  K - [CB.EN.U4CSE19038]" userId="S::cb.en.u4cse19038@cb.students.amrita.edu::d721681b-7ad3-4b5c-b2c3-a012369e365f" providerId="AD" clId="Web-{05150A1B-3621-4273-90C4-C659D2D4795C}" dt="2021-09-14T16:12:08.087" v="12"/>
          <ac:spMkLst>
            <pc:docMk/>
            <pc:sldMk cId="2491204791" sldId="267"/>
            <ac:spMk id="11" creationId="{83C98ABE-055B-441F-B07E-44F97F083C39}"/>
          </ac:spMkLst>
        </pc:spChg>
        <pc:spChg chg="del">
          <ac:chgData name="Nirmal  K - [CB.EN.U4CSE19038]" userId="S::cb.en.u4cse19038@cb.students.amrita.edu::d721681b-7ad3-4b5c-b2c3-a012369e365f" providerId="AD" clId="Web-{05150A1B-3621-4273-90C4-C659D2D4795C}" dt="2021-09-14T16:12:08.087" v="12"/>
          <ac:spMkLst>
            <pc:docMk/>
            <pc:sldMk cId="2491204791" sldId="267"/>
            <ac:spMk id="13" creationId="{29FDB030-9B49-4CED-8CCD-4D99382388AC}"/>
          </ac:spMkLst>
        </pc:spChg>
        <pc:spChg chg="del">
          <ac:chgData name="Nirmal  K - [CB.EN.U4CSE19038]" userId="S::cb.en.u4cse19038@cb.students.amrita.edu::d721681b-7ad3-4b5c-b2c3-a012369e365f" providerId="AD" clId="Web-{05150A1B-3621-4273-90C4-C659D2D4795C}" dt="2021-09-14T16:12:08.087" v="12"/>
          <ac:spMkLst>
            <pc:docMk/>
            <pc:sldMk cId="2491204791" sldId="267"/>
            <ac:spMk id="15" creationId="{3783CA14-24A1-485C-8B30-D6A5D87987AD}"/>
          </ac:spMkLst>
        </pc:spChg>
        <pc:spChg chg="del">
          <ac:chgData name="Nirmal  K - [CB.EN.U4CSE19038]" userId="S::cb.en.u4cse19038@cb.students.amrita.edu::d721681b-7ad3-4b5c-b2c3-a012369e365f" providerId="AD" clId="Web-{05150A1B-3621-4273-90C4-C659D2D4795C}" dt="2021-09-14T16:12:08.087" v="12"/>
          <ac:spMkLst>
            <pc:docMk/>
            <pc:sldMk cId="2491204791" sldId="267"/>
            <ac:spMk id="17" creationId="{9A97C86A-04D6-40F7-AE84-31AB43E6A846}"/>
          </ac:spMkLst>
        </pc:spChg>
        <pc:spChg chg="del">
          <ac:chgData name="Nirmal  K - [CB.EN.U4CSE19038]" userId="S::cb.en.u4cse19038@cb.students.amrita.edu::d721681b-7ad3-4b5c-b2c3-a012369e365f" providerId="AD" clId="Web-{05150A1B-3621-4273-90C4-C659D2D4795C}" dt="2021-09-14T16:12:08.087" v="12"/>
          <ac:spMkLst>
            <pc:docMk/>
            <pc:sldMk cId="2491204791" sldId="267"/>
            <ac:spMk id="19" creationId="{FF9F2414-84E8-453E-B1F3-389FDE8192D9}"/>
          </ac:spMkLst>
        </pc:spChg>
        <pc:spChg chg="del">
          <ac:chgData name="Nirmal  K - [CB.EN.U4CSE19038]" userId="S::cb.en.u4cse19038@cb.students.amrita.edu::d721681b-7ad3-4b5c-b2c3-a012369e365f" providerId="AD" clId="Web-{05150A1B-3621-4273-90C4-C659D2D4795C}" dt="2021-09-14T16:12:08.087" v="12"/>
          <ac:spMkLst>
            <pc:docMk/>
            <pc:sldMk cId="2491204791" sldId="267"/>
            <ac:spMk id="21" creationId="{3ECA69A1-7536-43AC-85EF-C7106179F5ED}"/>
          </ac:spMkLst>
        </pc:spChg>
        <pc:picChg chg="mod ord">
          <ac:chgData name="Nirmal  K - [CB.EN.U4CSE19038]" userId="S::cb.en.u4cse19038@cb.students.amrita.edu::d721681b-7ad3-4b5c-b2c3-a012369e365f" providerId="AD" clId="Web-{05150A1B-3621-4273-90C4-C659D2D4795C}" dt="2021-09-14T16:12:08.087" v="12"/>
          <ac:picMkLst>
            <pc:docMk/>
            <pc:sldMk cId="2491204791" sldId="267"/>
            <ac:picMk id="4" creationId="{92804DAA-BA68-4475-B5B0-07B2B5FC968E}"/>
          </ac:picMkLst>
        </pc:picChg>
      </pc:sldChg>
      <pc:sldChg chg="delSp modSp mod modClrScheme delDesignElem chgLayout">
        <pc:chgData name="Nirmal  K - [CB.EN.U4CSE19038]" userId="S::cb.en.u4cse19038@cb.students.amrita.edu::d721681b-7ad3-4b5c-b2c3-a012369e365f" providerId="AD" clId="Web-{05150A1B-3621-4273-90C4-C659D2D4795C}" dt="2021-09-14T16:18:41.175" v="16" actId="1076"/>
        <pc:sldMkLst>
          <pc:docMk/>
          <pc:sldMk cId="2911236796" sldId="268"/>
        </pc:sldMkLst>
        <pc:spChg chg="del mod ord">
          <ac:chgData name="Nirmal  K - [CB.EN.U4CSE19038]" userId="S::cb.en.u4cse19038@cb.students.amrita.edu::d721681b-7ad3-4b5c-b2c3-a012369e365f" providerId="AD" clId="Web-{05150A1B-3621-4273-90C4-C659D2D4795C}" dt="2021-09-14T16:18:37.612" v="15"/>
          <ac:spMkLst>
            <pc:docMk/>
            <pc:sldMk cId="2911236796" sldId="268"/>
            <ac:spMk id="2" creationId="{7C4FC605-C21B-476A-8299-62C97845E7D6}"/>
          </ac:spMkLst>
        </pc:spChg>
        <pc:spChg chg="mod ord">
          <ac:chgData name="Nirmal  K - [CB.EN.U4CSE19038]" userId="S::cb.en.u4cse19038@cb.students.amrita.edu::d721681b-7ad3-4b5c-b2c3-a012369e365f" providerId="AD" clId="Web-{05150A1B-3621-4273-90C4-C659D2D4795C}" dt="2021-09-14T16:18:41.175" v="16" actId="1076"/>
          <ac:spMkLst>
            <pc:docMk/>
            <pc:sldMk cId="2911236796" sldId="268"/>
            <ac:spMk id="3" creationId="{DFDACF1F-9779-4ACB-B43E-16E1438D176A}"/>
          </ac:spMkLst>
        </pc:spChg>
        <pc:spChg chg="del">
          <ac:chgData name="Nirmal  K - [CB.EN.U4CSE19038]" userId="S::cb.en.u4cse19038@cb.students.amrita.edu::d721681b-7ad3-4b5c-b2c3-a012369e365f" providerId="AD" clId="Web-{05150A1B-3621-4273-90C4-C659D2D4795C}" dt="2021-09-14T16:12:08.087" v="12"/>
          <ac:spMkLst>
            <pc:docMk/>
            <pc:sldMk cId="2911236796" sldId="268"/>
            <ac:spMk id="5" creationId="{100EDD19-6802-4EC3-95CE-CFFAB042CFD6}"/>
          </ac:spMkLst>
        </pc:spChg>
        <pc:spChg chg="del">
          <ac:chgData name="Nirmal  K - [CB.EN.U4CSE19038]" userId="S::cb.en.u4cse19038@cb.students.amrita.edu::d721681b-7ad3-4b5c-b2c3-a012369e365f" providerId="AD" clId="Web-{05150A1B-3621-4273-90C4-C659D2D4795C}" dt="2021-09-14T16:12:08.087" v="12"/>
          <ac:spMkLst>
            <pc:docMk/>
            <pc:sldMk cId="2911236796" sldId="268"/>
            <ac:spMk id="6" creationId="{DB17E863-922E-4C26-BD64-E8FD41D28661}"/>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1052938404" sldId="269"/>
        </pc:sldMkLst>
        <pc:spChg chg="mod ord">
          <ac:chgData name="Nirmal  K - [CB.EN.U4CSE19038]" userId="S::cb.en.u4cse19038@cb.students.amrita.edu::d721681b-7ad3-4b5c-b2c3-a012369e365f" providerId="AD" clId="Web-{05150A1B-3621-4273-90C4-C659D2D4795C}" dt="2021-09-14T16:12:08.087" v="12"/>
          <ac:spMkLst>
            <pc:docMk/>
            <pc:sldMk cId="1052938404" sldId="269"/>
            <ac:spMk id="2" creationId="{88DBF557-AFA4-403F-9326-6E553BE9ACB0}"/>
          </ac:spMkLst>
        </pc:spChg>
        <pc:spChg chg="mod ord">
          <ac:chgData name="Nirmal  K - [CB.EN.U4CSE19038]" userId="S::cb.en.u4cse19038@cb.students.amrita.edu::d721681b-7ad3-4b5c-b2c3-a012369e365f" providerId="AD" clId="Web-{05150A1B-3621-4273-90C4-C659D2D4795C}" dt="2021-09-14T16:12:08.087" v="12"/>
          <ac:spMkLst>
            <pc:docMk/>
            <pc:sldMk cId="1052938404" sldId="269"/>
            <ac:spMk id="3" creationId="{DFF38379-D364-4A0A-A4F9-4BEABFF57C86}"/>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3031104807" sldId="270"/>
        </pc:sldMkLst>
        <pc:spChg chg="mod ord">
          <ac:chgData name="Nirmal  K - [CB.EN.U4CSE19038]" userId="S::cb.en.u4cse19038@cb.students.amrita.edu::d721681b-7ad3-4b5c-b2c3-a012369e365f" providerId="AD" clId="Web-{05150A1B-3621-4273-90C4-C659D2D4795C}" dt="2021-09-14T16:12:08.087" v="12"/>
          <ac:spMkLst>
            <pc:docMk/>
            <pc:sldMk cId="3031104807" sldId="270"/>
            <ac:spMk id="2" creationId="{BC7B1D9D-70F3-4D9F-8DEA-FE0C6D8250C2}"/>
          </ac:spMkLst>
        </pc:spChg>
        <pc:spChg chg="mod ord">
          <ac:chgData name="Nirmal  K - [CB.EN.U4CSE19038]" userId="S::cb.en.u4cse19038@cb.students.amrita.edu::d721681b-7ad3-4b5c-b2c3-a012369e365f" providerId="AD" clId="Web-{05150A1B-3621-4273-90C4-C659D2D4795C}" dt="2021-09-14T16:12:08.087" v="12"/>
          <ac:spMkLst>
            <pc:docMk/>
            <pc:sldMk cId="3031104807" sldId="270"/>
            <ac:spMk id="3" creationId="{CAA57ECC-801B-4580-992C-8848D4672BD6}"/>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1596488820" sldId="271"/>
        </pc:sldMkLst>
        <pc:spChg chg="mod ord">
          <ac:chgData name="Nirmal  K - [CB.EN.U4CSE19038]" userId="S::cb.en.u4cse19038@cb.students.amrita.edu::d721681b-7ad3-4b5c-b2c3-a012369e365f" providerId="AD" clId="Web-{05150A1B-3621-4273-90C4-C659D2D4795C}" dt="2021-09-14T16:12:08.087" v="12"/>
          <ac:spMkLst>
            <pc:docMk/>
            <pc:sldMk cId="1596488820" sldId="271"/>
            <ac:spMk id="2" creationId="{BC7B1D9D-70F3-4D9F-8DEA-FE0C6D8250C2}"/>
          </ac:spMkLst>
        </pc:spChg>
        <pc:spChg chg="mod ord">
          <ac:chgData name="Nirmal  K - [CB.EN.U4CSE19038]" userId="S::cb.en.u4cse19038@cb.students.amrita.edu::d721681b-7ad3-4b5c-b2c3-a012369e365f" providerId="AD" clId="Web-{05150A1B-3621-4273-90C4-C659D2D4795C}" dt="2021-09-14T16:12:08.087" v="12"/>
          <ac:spMkLst>
            <pc:docMk/>
            <pc:sldMk cId="1596488820" sldId="271"/>
            <ac:spMk id="3" creationId="{CAA57ECC-801B-4580-992C-8848D4672BD6}"/>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3148763277" sldId="272"/>
        </pc:sldMkLst>
        <pc:spChg chg="mod ord">
          <ac:chgData name="Nirmal  K - [CB.EN.U4CSE19038]" userId="S::cb.en.u4cse19038@cb.students.amrita.edu::d721681b-7ad3-4b5c-b2c3-a012369e365f" providerId="AD" clId="Web-{05150A1B-3621-4273-90C4-C659D2D4795C}" dt="2021-09-14T16:12:08.087" v="12"/>
          <ac:spMkLst>
            <pc:docMk/>
            <pc:sldMk cId="3148763277" sldId="272"/>
            <ac:spMk id="2" creationId="{88DBF557-AFA4-403F-9326-6E553BE9ACB0}"/>
          </ac:spMkLst>
        </pc:spChg>
        <pc:spChg chg="mod ord">
          <ac:chgData name="Nirmal  K - [CB.EN.U4CSE19038]" userId="S::cb.en.u4cse19038@cb.students.amrita.edu::d721681b-7ad3-4b5c-b2c3-a012369e365f" providerId="AD" clId="Web-{05150A1B-3621-4273-90C4-C659D2D4795C}" dt="2021-09-14T16:12:08.087" v="12"/>
          <ac:spMkLst>
            <pc:docMk/>
            <pc:sldMk cId="3148763277" sldId="272"/>
            <ac:spMk id="3" creationId="{DFF38379-D364-4A0A-A4F9-4BEABFF57C86}"/>
          </ac:spMkLst>
        </pc:spChg>
      </pc:sldChg>
      <pc:sldChg chg="addSp delSp modSp mod setBg modClrScheme delDesignElem chgLayout">
        <pc:chgData name="Nirmal  K - [CB.EN.U4CSE19038]" userId="S::cb.en.u4cse19038@cb.students.amrita.edu::d721681b-7ad3-4b5c-b2c3-a012369e365f" providerId="AD" clId="Web-{05150A1B-3621-4273-90C4-C659D2D4795C}" dt="2021-09-14T16:12:13.337" v="13" actId="1076"/>
        <pc:sldMkLst>
          <pc:docMk/>
          <pc:sldMk cId="2043948084" sldId="273"/>
        </pc:sldMkLst>
        <pc:spChg chg="del">
          <ac:chgData name="Nirmal  K - [CB.EN.U4CSE19038]" userId="S::cb.en.u4cse19038@cb.students.amrita.edu::d721681b-7ad3-4b5c-b2c3-a012369e365f" providerId="AD" clId="Web-{05150A1B-3621-4273-90C4-C659D2D4795C}" dt="2021-09-14T16:11:36.790" v="8"/>
          <ac:spMkLst>
            <pc:docMk/>
            <pc:sldMk cId="2043948084" sldId="273"/>
            <ac:spMk id="2" creationId="{7C4FC605-C21B-476A-8299-62C97845E7D6}"/>
          </ac:spMkLst>
        </pc:spChg>
        <pc:spChg chg="mod ord">
          <ac:chgData name="Nirmal  K - [CB.EN.U4CSE19038]" userId="S::cb.en.u4cse19038@cb.students.amrita.edu::d721681b-7ad3-4b5c-b2c3-a012369e365f" providerId="AD" clId="Web-{05150A1B-3621-4273-90C4-C659D2D4795C}" dt="2021-09-14T16:12:13.337" v="13" actId="1076"/>
          <ac:spMkLst>
            <pc:docMk/>
            <pc:sldMk cId="2043948084" sldId="273"/>
            <ac:spMk id="3" creationId="{DFDACF1F-9779-4ACB-B43E-16E1438D176A}"/>
          </ac:spMkLst>
        </pc:spChg>
        <pc:spChg chg="add del">
          <ac:chgData name="Nirmal  K - [CB.EN.U4CSE19038]" userId="S::cb.en.u4cse19038@cb.students.amrita.edu::d721681b-7ad3-4b5c-b2c3-a012369e365f" providerId="AD" clId="Web-{05150A1B-3621-4273-90C4-C659D2D4795C}" dt="2021-09-14T16:12:08.087" v="12"/>
          <ac:spMkLst>
            <pc:docMk/>
            <pc:sldMk cId="2043948084" sldId="273"/>
            <ac:spMk id="5" creationId="{100EDD19-6802-4EC3-95CE-CFFAB042CFD6}"/>
          </ac:spMkLst>
        </pc:spChg>
        <pc:spChg chg="add del">
          <ac:chgData name="Nirmal  K - [CB.EN.U4CSE19038]" userId="S::cb.en.u4cse19038@cb.students.amrita.edu::d721681b-7ad3-4b5c-b2c3-a012369e365f" providerId="AD" clId="Web-{05150A1B-3621-4273-90C4-C659D2D4795C}" dt="2021-09-14T16:12:08.087" v="12"/>
          <ac:spMkLst>
            <pc:docMk/>
            <pc:sldMk cId="2043948084" sldId="273"/>
            <ac:spMk id="6" creationId="{DB17E863-922E-4C26-BD64-E8FD41D28661}"/>
          </ac:spMkLst>
        </pc:spChg>
        <pc:spChg chg="add del">
          <ac:chgData name="Nirmal  K - [CB.EN.U4CSE19038]" userId="S::cb.en.u4cse19038@cb.students.amrita.edu::d721681b-7ad3-4b5c-b2c3-a012369e365f" providerId="AD" clId="Web-{05150A1B-3621-4273-90C4-C659D2D4795C}" dt="2021-09-14T16:12:00.634" v="11"/>
          <ac:spMkLst>
            <pc:docMk/>
            <pc:sldMk cId="2043948084" sldId="273"/>
            <ac:spMk id="11" creationId="{488333BA-AE6E-427A-9B16-A39C8073F4EB}"/>
          </ac:spMkLst>
        </pc:spChg>
        <pc:spChg chg="add del">
          <ac:chgData name="Nirmal  K - [CB.EN.U4CSE19038]" userId="S::cb.en.u4cse19038@cb.students.amrita.edu::d721681b-7ad3-4b5c-b2c3-a012369e365f" providerId="AD" clId="Web-{05150A1B-3621-4273-90C4-C659D2D4795C}" dt="2021-09-14T16:12:00.634" v="11"/>
          <ac:spMkLst>
            <pc:docMk/>
            <pc:sldMk cId="2043948084" sldId="273"/>
            <ac:spMk id="13" creationId="{F98ED85F-DCEE-4B50-802E-71A6E3E12B04}"/>
          </ac:spMkLst>
        </pc:spChg>
      </pc:sldChg>
      <pc:sldChg chg="delSp modSp mod modClrScheme delDesignElem chgLayout">
        <pc:chgData name="Nirmal  K - [CB.EN.U4CSE19038]" userId="S::cb.en.u4cse19038@cb.students.amrita.edu::d721681b-7ad3-4b5c-b2c3-a012369e365f" providerId="AD" clId="Web-{05150A1B-3621-4273-90C4-C659D2D4795C}" dt="2021-09-14T16:12:08.087" v="12"/>
        <pc:sldMkLst>
          <pc:docMk/>
          <pc:sldMk cId="2772839485" sldId="274"/>
        </pc:sldMkLst>
        <pc:spChg chg="del">
          <ac:chgData name="Nirmal  K - [CB.EN.U4CSE19038]" userId="S::cb.en.u4cse19038@cb.students.amrita.edu::d721681b-7ad3-4b5c-b2c3-a012369e365f" providerId="AD" clId="Web-{05150A1B-3621-4273-90C4-C659D2D4795C}" dt="2021-09-14T16:12:08.087" v="12"/>
          <ac:spMkLst>
            <pc:docMk/>
            <pc:sldMk cId="2772839485" sldId="274"/>
            <ac:spMk id="9" creationId="{F3060C83-F051-4F0E-ABAD-AA0DFC48B218}"/>
          </ac:spMkLst>
        </pc:spChg>
        <pc:spChg chg="del">
          <ac:chgData name="Nirmal  K - [CB.EN.U4CSE19038]" userId="S::cb.en.u4cse19038@cb.students.amrita.edu::d721681b-7ad3-4b5c-b2c3-a012369e365f" providerId="AD" clId="Web-{05150A1B-3621-4273-90C4-C659D2D4795C}" dt="2021-09-14T16:12:08.087" v="12"/>
          <ac:spMkLst>
            <pc:docMk/>
            <pc:sldMk cId="2772839485" sldId="274"/>
            <ac:spMk id="11" creationId="{83C98ABE-055B-441F-B07E-44F97F083C39}"/>
          </ac:spMkLst>
        </pc:spChg>
        <pc:spChg chg="del">
          <ac:chgData name="Nirmal  K - [CB.EN.U4CSE19038]" userId="S::cb.en.u4cse19038@cb.students.amrita.edu::d721681b-7ad3-4b5c-b2c3-a012369e365f" providerId="AD" clId="Web-{05150A1B-3621-4273-90C4-C659D2D4795C}" dt="2021-09-14T16:12:08.087" v="12"/>
          <ac:spMkLst>
            <pc:docMk/>
            <pc:sldMk cId="2772839485" sldId="274"/>
            <ac:spMk id="13" creationId="{29FDB030-9B49-4CED-8CCD-4D99382388AC}"/>
          </ac:spMkLst>
        </pc:spChg>
        <pc:spChg chg="del">
          <ac:chgData name="Nirmal  K - [CB.EN.U4CSE19038]" userId="S::cb.en.u4cse19038@cb.students.amrita.edu::d721681b-7ad3-4b5c-b2c3-a012369e365f" providerId="AD" clId="Web-{05150A1B-3621-4273-90C4-C659D2D4795C}" dt="2021-09-14T16:12:08.087" v="12"/>
          <ac:spMkLst>
            <pc:docMk/>
            <pc:sldMk cId="2772839485" sldId="274"/>
            <ac:spMk id="15" creationId="{3783CA14-24A1-485C-8B30-D6A5D87987AD}"/>
          </ac:spMkLst>
        </pc:spChg>
        <pc:spChg chg="del">
          <ac:chgData name="Nirmal  K - [CB.EN.U4CSE19038]" userId="S::cb.en.u4cse19038@cb.students.amrita.edu::d721681b-7ad3-4b5c-b2c3-a012369e365f" providerId="AD" clId="Web-{05150A1B-3621-4273-90C4-C659D2D4795C}" dt="2021-09-14T16:12:08.087" v="12"/>
          <ac:spMkLst>
            <pc:docMk/>
            <pc:sldMk cId="2772839485" sldId="274"/>
            <ac:spMk id="17" creationId="{9A97C86A-04D6-40F7-AE84-31AB43E6A846}"/>
          </ac:spMkLst>
        </pc:spChg>
        <pc:spChg chg="del">
          <ac:chgData name="Nirmal  K - [CB.EN.U4CSE19038]" userId="S::cb.en.u4cse19038@cb.students.amrita.edu::d721681b-7ad3-4b5c-b2c3-a012369e365f" providerId="AD" clId="Web-{05150A1B-3621-4273-90C4-C659D2D4795C}" dt="2021-09-14T16:12:08.087" v="12"/>
          <ac:spMkLst>
            <pc:docMk/>
            <pc:sldMk cId="2772839485" sldId="274"/>
            <ac:spMk id="19" creationId="{FF9F2414-84E8-453E-B1F3-389FDE8192D9}"/>
          </ac:spMkLst>
        </pc:spChg>
        <pc:spChg chg="del">
          <ac:chgData name="Nirmal  K - [CB.EN.U4CSE19038]" userId="S::cb.en.u4cse19038@cb.students.amrita.edu::d721681b-7ad3-4b5c-b2c3-a012369e365f" providerId="AD" clId="Web-{05150A1B-3621-4273-90C4-C659D2D4795C}" dt="2021-09-14T16:12:08.087" v="12"/>
          <ac:spMkLst>
            <pc:docMk/>
            <pc:sldMk cId="2772839485" sldId="274"/>
            <ac:spMk id="21" creationId="{3ECA69A1-7536-43AC-85EF-C7106179F5ED}"/>
          </ac:spMkLst>
        </pc:spChg>
        <pc:picChg chg="mod ord">
          <ac:chgData name="Nirmal  K - [CB.EN.U4CSE19038]" userId="S::cb.en.u4cse19038@cb.students.amrita.edu::d721681b-7ad3-4b5c-b2c3-a012369e365f" providerId="AD" clId="Web-{05150A1B-3621-4273-90C4-C659D2D4795C}" dt="2021-09-14T16:12:08.087" v="12"/>
          <ac:picMkLst>
            <pc:docMk/>
            <pc:sldMk cId="2772839485" sldId="274"/>
            <ac:picMk id="4" creationId="{92804DAA-BA68-4475-B5B0-07B2B5FC968E}"/>
          </ac:picMkLst>
        </pc:picChg>
      </pc:sldChg>
      <pc:sldChg chg="delSp modSp mod modClrScheme chgLayout">
        <pc:chgData name="Nirmal  K - [CB.EN.U4CSE19038]" userId="S::cb.en.u4cse19038@cb.students.amrita.edu::d721681b-7ad3-4b5c-b2c3-a012369e365f" providerId="AD" clId="Web-{05150A1B-3621-4273-90C4-C659D2D4795C}" dt="2021-09-14T16:12:08.087" v="12"/>
        <pc:sldMkLst>
          <pc:docMk/>
          <pc:sldMk cId="1544551345" sldId="275"/>
        </pc:sldMkLst>
        <pc:spChg chg="del">
          <ac:chgData name="Nirmal  K - [CB.EN.U4CSE19038]" userId="S::cb.en.u4cse19038@cb.students.amrita.edu::d721681b-7ad3-4b5c-b2c3-a012369e365f" providerId="AD" clId="Web-{05150A1B-3621-4273-90C4-C659D2D4795C}" dt="2021-09-14T16:09:38.350" v="5"/>
          <ac:spMkLst>
            <pc:docMk/>
            <pc:sldMk cId="1544551345" sldId="275"/>
            <ac:spMk id="2" creationId="{BF60A49C-46B6-4B79-AB7D-6F1796963F73}"/>
          </ac:spMkLst>
        </pc:spChg>
        <pc:spChg chg="mod ord">
          <ac:chgData name="Nirmal  K - [CB.EN.U4CSE19038]" userId="S::cb.en.u4cse19038@cb.students.amrita.edu::d721681b-7ad3-4b5c-b2c3-a012369e365f" providerId="AD" clId="Web-{05150A1B-3621-4273-90C4-C659D2D4795C}" dt="2021-09-14T16:12:08.087" v="12"/>
          <ac:spMkLst>
            <pc:docMk/>
            <pc:sldMk cId="1544551345" sldId="275"/>
            <ac:spMk id="3" creationId="{16A32750-4D4C-45CE-B931-B0745195CFEC}"/>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2840995295" sldId="276"/>
        </pc:sldMkLst>
        <pc:spChg chg="mod ord">
          <ac:chgData name="Nirmal  K - [CB.EN.U4CSE19038]" userId="S::cb.en.u4cse19038@cb.students.amrita.edu::d721681b-7ad3-4b5c-b2c3-a012369e365f" providerId="AD" clId="Web-{05150A1B-3621-4273-90C4-C659D2D4795C}" dt="2021-09-14T16:12:08.087" v="12"/>
          <ac:spMkLst>
            <pc:docMk/>
            <pc:sldMk cId="2840995295" sldId="276"/>
            <ac:spMk id="2" creationId="{2E10A7AB-3084-4DD5-A050-FF06411717E2}"/>
          </ac:spMkLst>
        </pc:spChg>
        <pc:spChg chg="mod ord">
          <ac:chgData name="Nirmal  K - [CB.EN.U4CSE19038]" userId="S::cb.en.u4cse19038@cb.students.amrita.edu::d721681b-7ad3-4b5c-b2c3-a012369e365f" providerId="AD" clId="Web-{05150A1B-3621-4273-90C4-C659D2D4795C}" dt="2021-09-14T16:12:08.087" v="12"/>
          <ac:spMkLst>
            <pc:docMk/>
            <pc:sldMk cId="2840995295" sldId="276"/>
            <ac:spMk id="3" creationId="{13BC1022-6459-4B4A-9BBC-5718167EC6F8}"/>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3318134183" sldId="277"/>
        </pc:sldMkLst>
        <pc:spChg chg="mod ord">
          <ac:chgData name="Nirmal  K - [CB.EN.U4CSE19038]" userId="S::cb.en.u4cse19038@cb.students.amrita.edu::d721681b-7ad3-4b5c-b2c3-a012369e365f" providerId="AD" clId="Web-{05150A1B-3621-4273-90C4-C659D2D4795C}" dt="2021-09-14T16:12:08.087" v="12"/>
          <ac:spMkLst>
            <pc:docMk/>
            <pc:sldMk cId="3318134183" sldId="277"/>
            <ac:spMk id="2" creationId="{3F84DC4F-33A5-4E49-BB41-C2719E4DEB09}"/>
          </ac:spMkLst>
        </pc:spChg>
        <pc:spChg chg="mod ord">
          <ac:chgData name="Nirmal  K - [CB.EN.U4CSE19038]" userId="S::cb.en.u4cse19038@cb.students.amrita.edu::d721681b-7ad3-4b5c-b2c3-a012369e365f" providerId="AD" clId="Web-{05150A1B-3621-4273-90C4-C659D2D4795C}" dt="2021-09-14T16:12:08.087" v="12"/>
          <ac:spMkLst>
            <pc:docMk/>
            <pc:sldMk cId="3318134183" sldId="277"/>
            <ac:spMk id="3" creationId="{8BF17B47-28E4-40DB-9480-0DEE1C234F20}"/>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405753657" sldId="278"/>
        </pc:sldMkLst>
        <pc:spChg chg="mod ord">
          <ac:chgData name="Nirmal  K - [CB.EN.U4CSE19038]" userId="S::cb.en.u4cse19038@cb.students.amrita.edu::d721681b-7ad3-4b5c-b2c3-a012369e365f" providerId="AD" clId="Web-{05150A1B-3621-4273-90C4-C659D2D4795C}" dt="2021-09-14T16:12:08.087" v="12"/>
          <ac:spMkLst>
            <pc:docMk/>
            <pc:sldMk cId="405753657" sldId="278"/>
            <ac:spMk id="2" creationId="{9B7196E5-49F0-47EE-99D5-C9D8E2D6FCB4}"/>
          </ac:spMkLst>
        </pc:spChg>
        <pc:spChg chg="mod ord">
          <ac:chgData name="Nirmal  K - [CB.EN.U4CSE19038]" userId="S::cb.en.u4cse19038@cb.students.amrita.edu::d721681b-7ad3-4b5c-b2c3-a012369e365f" providerId="AD" clId="Web-{05150A1B-3621-4273-90C4-C659D2D4795C}" dt="2021-09-14T16:12:08.087" v="12"/>
          <ac:spMkLst>
            <pc:docMk/>
            <pc:sldMk cId="405753657" sldId="278"/>
            <ac:spMk id="3" creationId="{8B183360-3AB8-447E-93F8-371D9CB4CD4A}"/>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3962712037" sldId="279"/>
        </pc:sldMkLst>
        <pc:spChg chg="mod ord">
          <ac:chgData name="Nirmal  K - [CB.EN.U4CSE19038]" userId="S::cb.en.u4cse19038@cb.students.amrita.edu::d721681b-7ad3-4b5c-b2c3-a012369e365f" providerId="AD" clId="Web-{05150A1B-3621-4273-90C4-C659D2D4795C}" dt="2021-09-14T16:12:08.087" v="12"/>
          <ac:spMkLst>
            <pc:docMk/>
            <pc:sldMk cId="3962712037" sldId="279"/>
            <ac:spMk id="5" creationId="{F0D56C7A-0FB4-4BD4-BBA4-C5ADEDC42D26}"/>
          </ac:spMkLst>
        </pc:spChg>
        <pc:spChg chg="mod ord">
          <ac:chgData name="Nirmal  K - [CB.EN.U4CSE19038]" userId="S::cb.en.u4cse19038@cb.students.amrita.edu::d721681b-7ad3-4b5c-b2c3-a012369e365f" providerId="AD" clId="Web-{05150A1B-3621-4273-90C4-C659D2D4795C}" dt="2021-09-14T16:12:08.087" v="12"/>
          <ac:spMkLst>
            <pc:docMk/>
            <pc:sldMk cId="3962712037" sldId="279"/>
            <ac:spMk id="6" creationId="{1CF59DCA-52F7-490B-AFB6-A27BBA7FFECE}"/>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2902132682" sldId="280"/>
        </pc:sldMkLst>
        <pc:spChg chg="mod ord">
          <ac:chgData name="Nirmal  K - [CB.EN.U4CSE19038]" userId="S::cb.en.u4cse19038@cb.students.amrita.edu::d721681b-7ad3-4b5c-b2c3-a012369e365f" providerId="AD" clId="Web-{05150A1B-3621-4273-90C4-C659D2D4795C}" dt="2021-09-14T16:12:08.087" v="12"/>
          <ac:spMkLst>
            <pc:docMk/>
            <pc:sldMk cId="2902132682" sldId="280"/>
            <ac:spMk id="2" creationId="{AD8CC888-DABD-42EA-BC04-E6F366281A7E}"/>
          </ac:spMkLst>
        </pc:spChg>
        <pc:spChg chg="mod ord">
          <ac:chgData name="Nirmal  K - [CB.EN.U4CSE19038]" userId="S::cb.en.u4cse19038@cb.students.amrita.edu::d721681b-7ad3-4b5c-b2c3-a012369e365f" providerId="AD" clId="Web-{05150A1B-3621-4273-90C4-C659D2D4795C}" dt="2021-09-14T16:12:08.087" v="12"/>
          <ac:spMkLst>
            <pc:docMk/>
            <pc:sldMk cId="2902132682" sldId="280"/>
            <ac:spMk id="3" creationId="{DCBAA5CE-5117-4DFE-80A0-0E4FB9D228A9}"/>
          </ac:spMkLst>
        </pc:spChg>
        <pc:spChg chg="mod ord">
          <ac:chgData name="Nirmal  K - [CB.EN.U4CSE19038]" userId="S::cb.en.u4cse19038@cb.students.amrita.edu::d721681b-7ad3-4b5c-b2c3-a012369e365f" providerId="AD" clId="Web-{05150A1B-3621-4273-90C4-C659D2D4795C}" dt="2021-09-14T16:12:08.087" v="12"/>
          <ac:spMkLst>
            <pc:docMk/>
            <pc:sldMk cId="2902132682" sldId="280"/>
            <ac:spMk id="6" creationId="{9783AB83-3A7D-416C-B480-54D3F01D6702}"/>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352243422" sldId="281"/>
        </pc:sldMkLst>
        <pc:spChg chg="mod ord">
          <ac:chgData name="Nirmal  K - [CB.EN.U4CSE19038]" userId="S::cb.en.u4cse19038@cb.students.amrita.edu::d721681b-7ad3-4b5c-b2c3-a012369e365f" providerId="AD" clId="Web-{05150A1B-3621-4273-90C4-C659D2D4795C}" dt="2021-09-14T16:12:08.087" v="12"/>
          <ac:spMkLst>
            <pc:docMk/>
            <pc:sldMk cId="352243422" sldId="281"/>
            <ac:spMk id="2" creationId="{805CBC00-3E81-4859-992E-A4285971A09B}"/>
          </ac:spMkLst>
        </pc:spChg>
        <pc:spChg chg="mod ord">
          <ac:chgData name="Nirmal  K - [CB.EN.U4CSE19038]" userId="S::cb.en.u4cse19038@cb.students.amrita.edu::d721681b-7ad3-4b5c-b2c3-a012369e365f" providerId="AD" clId="Web-{05150A1B-3621-4273-90C4-C659D2D4795C}" dt="2021-09-14T16:12:08.087" v="12"/>
          <ac:spMkLst>
            <pc:docMk/>
            <pc:sldMk cId="352243422" sldId="281"/>
            <ac:spMk id="3" creationId="{4C12A3A4-36B0-4D87-91F4-E8FC3B9559B7}"/>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3672017111" sldId="282"/>
        </pc:sldMkLst>
        <pc:spChg chg="mod ord">
          <ac:chgData name="Nirmal  K - [CB.EN.U4CSE19038]" userId="S::cb.en.u4cse19038@cb.students.amrita.edu::d721681b-7ad3-4b5c-b2c3-a012369e365f" providerId="AD" clId="Web-{05150A1B-3621-4273-90C4-C659D2D4795C}" dt="2021-09-14T16:12:08.087" v="12"/>
          <ac:spMkLst>
            <pc:docMk/>
            <pc:sldMk cId="3672017111" sldId="282"/>
            <ac:spMk id="2" creationId="{7D967E7A-9529-48CE-B239-2ED6A6634459}"/>
          </ac:spMkLst>
        </pc:spChg>
        <pc:spChg chg="mod ord">
          <ac:chgData name="Nirmal  K - [CB.EN.U4CSE19038]" userId="S::cb.en.u4cse19038@cb.students.amrita.edu::d721681b-7ad3-4b5c-b2c3-a012369e365f" providerId="AD" clId="Web-{05150A1B-3621-4273-90C4-C659D2D4795C}" dt="2021-09-14T16:12:08.087" v="12"/>
          <ac:spMkLst>
            <pc:docMk/>
            <pc:sldMk cId="3672017111" sldId="282"/>
            <ac:spMk id="3" creationId="{FBB2A719-98B2-4FC8-8F0D-81AC0BCCD2C4}"/>
          </ac:spMkLst>
        </pc:spChg>
      </pc:sldChg>
      <pc:sldChg chg="modSp mod modClrScheme chgLayout">
        <pc:chgData name="Nirmal  K - [CB.EN.U4CSE19038]" userId="S::cb.en.u4cse19038@cb.students.amrita.edu::d721681b-7ad3-4b5c-b2c3-a012369e365f" providerId="AD" clId="Web-{05150A1B-3621-4273-90C4-C659D2D4795C}" dt="2021-09-14T16:12:08.087" v="12"/>
        <pc:sldMkLst>
          <pc:docMk/>
          <pc:sldMk cId="3839272351" sldId="283"/>
        </pc:sldMkLst>
        <pc:spChg chg="mod ord">
          <ac:chgData name="Nirmal  K - [CB.EN.U4CSE19038]" userId="S::cb.en.u4cse19038@cb.students.amrita.edu::d721681b-7ad3-4b5c-b2c3-a012369e365f" providerId="AD" clId="Web-{05150A1B-3621-4273-90C4-C659D2D4795C}" dt="2021-09-14T16:12:08.087" v="12"/>
          <ac:spMkLst>
            <pc:docMk/>
            <pc:sldMk cId="3839272351" sldId="283"/>
            <ac:spMk id="2" creationId="{FB91EE85-BA80-4BD3-97C5-B2DF34A335D0}"/>
          </ac:spMkLst>
        </pc:spChg>
        <pc:spChg chg="mod ord">
          <ac:chgData name="Nirmal  K - [CB.EN.U4CSE19038]" userId="S::cb.en.u4cse19038@cb.students.amrita.edu::d721681b-7ad3-4b5c-b2c3-a012369e365f" providerId="AD" clId="Web-{05150A1B-3621-4273-90C4-C659D2D4795C}" dt="2021-09-14T16:12:08.087" v="12"/>
          <ac:spMkLst>
            <pc:docMk/>
            <pc:sldMk cId="3839272351" sldId="283"/>
            <ac:spMk id="3" creationId="{C87E08E2-3AF7-475D-AF02-8A7EA56A96C2}"/>
          </ac:spMkLst>
        </pc:spChg>
      </pc:sldChg>
      <pc:sldChg chg="delSp modSp mod modClrScheme delDesignElem chgLayout">
        <pc:chgData name="Nirmal  K - [CB.EN.U4CSE19038]" userId="S::cb.en.u4cse19038@cb.students.amrita.edu::d721681b-7ad3-4b5c-b2c3-a012369e365f" providerId="AD" clId="Web-{05150A1B-3621-4273-90C4-C659D2D4795C}" dt="2021-09-14T16:12:08.087" v="12"/>
        <pc:sldMkLst>
          <pc:docMk/>
          <pc:sldMk cId="3196966603" sldId="284"/>
        </pc:sldMkLst>
        <pc:spChg chg="mod ord">
          <ac:chgData name="Nirmal  K - [CB.EN.U4CSE19038]" userId="S::cb.en.u4cse19038@cb.students.amrita.edu::d721681b-7ad3-4b5c-b2c3-a012369e365f" providerId="AD" clId="Web-{05150A1B-3621-4273-90C4-C659D2D4795C}" dt="2021-09-14T16:12:08.087" v="12"/>
          <ac:spMkLst>
            <pc:docMk/>
            <pc:sldMk cId="3196966603" sldId="284"/>
            <ac:spMk id="2" creationId="{B496D44E-2D0D-4A2B-AB59-803C9A2A6157}"/>
          </ac:spMkLst>
        </pc:spChg>
        <pc:spChg chg="mod ord">
          <ac:chgData name="Nirmal  K - [CB.EN.U4CSE19038]" userId="S::cb.en.u4cse19038@cb.students.amrita.edu::d721681b-7ad3-4b5c-b2c3-a012369e365f" providerId="AD" clId="Web-{05150A1B-3621-4273-90C4-C659D2D4795C}" dt="2021-09-14T16:12:08.087" v="12"/>
          <ac:spMkLst>
            <pc:docMk/>
            <pc:sldMk cId="3196966603" sldId="284"/>
            <ac:spMk id="3" creationId="{A58AE56C-ABF4-403B-8830-75ECE0D07503}"/>
          </ac:spMkLst>
        </pc:spChg>
        <pc:spChg chg="del">
          <ac:chgData name="Nirmal  K - [CB.EN.U4CSE19038]" userId="S::cb.en.u4cse19038@cb.students.amrita.edu::d721681b-7ad3-4b5c-b2c3-a012369e365f" providerId="AD" clId="Web-{05150A1B-3621-4273-90C4-C659D2D4795C}" dt="2021-09-14T16:12:08.087" v="12"/>
          <ac:spMkLst>
            <pc:docMk/>
            <pc:sldMk cId="3196966603" sldId="284"/>
            <ac:spMk id="14" creationId="{58F1FB8D-1842-4A04-998D-6CF047AB2790}"/>
          </ac:spMkLst>
        </pc:spChg>
        <pc:spChg chg="del">
          <ac:chgData name="Nirmal  K - [CB.EN.U4CSE19038]" userId="S::cb.en.u4cse19038@cb.students.amrita.edu::d721681b-7ad3-4b5c-b2c3-a012369e365f" providerId="AD" clId="Web-{05150A1B-3621-4273-90C4-C659D2D4795C}" dt="2021-09-14T16:12:08.087" v="12"/>
          <ac:spMkLst>
            <pc:docMk/>
            <pc:sldMk cId="3196966603" sldId="284"/>
            <ac:spMk id="15" creationId="{56C20283-73E0-40EC-8AD8-057F581F64C2}"/>
          </ac:spMkLst>
        </pc:spChg>
        <pc:spChg chg="del">
          <ac:chgData name="Nirmal  K - [CB.EN.U4CSE19038]" userId="S::cb.en.u4cse19038@cb.students.amrita.edu::d721681b-7ad3-4b5c-b2c3-a012369e365f" providerId="AD" clId="Web-{05150A1B-3621-4273-90C4-C659D2D4795C}" dt="2021-09-14T16:12:08.087" v="12"/>
          <ac:spMkLst>
            <pc:docMk/>
            <pc:sldMk cId="3196966603" sldId="284"/>
            <ac:spMk id="16" creationId="{3FCC729B-E528-40C3-82D3-BA4375575E87}"/>
          </ac:spMkLst>
        </pc:spChg>
      </pc:sldChg>
      <pc:sldMasterChg chg="del delSldLayout">
        <pc:chgData name="Nirmal  K - [CB.EN.U4CSE19038]" userId="S::cb.en.u4cse19038@cb.students.amrita.edu::d721681b-7ad3-4b5c-b2c3-a012369e365f" providerId="AD" clId="Web-{05150A1B-3621-4273-90C4-C659D2D4795C}" dt="2021-09-14T16:12:08.087" v="12"/>
        <pc:sldMasterMkLst>
          <pc:docMk/>
          <pc:sldMasterMk cId="1009746432" sldId="2147483648"/>
        </pc:sldMasterMkLst>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547410857" sldId="2147483649"/>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1352807069" sldId="2147483650"/>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4087881078" sldId="2147483651"/>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1930191004" sldId="2147483652"/>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2151802942" sldId="2147483653"/>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2540882643" sldId="2147483654"/>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318377876" sldId="2147483655"/>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2512835303" sldId="2147483656"/>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1976242751" sldId="2147483657"/>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272136973" sldId="2147483658"/>
          </pc:sldLayoutMkLst>
        </pc:sldLayoutChg>
        <pc:sldLayoutChg chg="del">
          <pc:chgData name="Nirmal  K - [CB.EN.U4CSE19038]" userId="S::cb.en.u4cse19038@cb.students.amrita.edu::d721681b-7ad3-4b5c-b2c3-a012369e365f" providerId="AD" clId="Web-{05150A1B-3621-4273-90C4-C659D2D4795C}" dt="2021-09-14T16:12:08.087" v="12"/>
          <pc:sldLayoutMkLst>
            <pc:docMk/>
            <pc:sldMasterMk cId="1009746432" sldId="2147483648"/>
            <pc:sldLayoutMk cId="2676861172" sldId="2147483659"/>
          </pc:sldLayoutMkLst>
        </pc:sldLayoutChg>
      </pc:sldMasterChg>
      <pc:sldMasterChg chg="add addSldLayout modSldLayout">
        <pc:chgData name="Nirmal  K - [CB.EN.U4CSE19038]" userId="S::cb.en.u4cse19038@cb.students.amrita.edu::d721681b-7ad3-4b5c-b2c3-a012369e365f" providerId="AD" clId="Web-{05150A1B-3621-4273-90C4-C659D2D4795C}" dt="2021-09-14T16:12:08.087" v="12"/>
        <pc:sldMasterMkLst>
          <pc:docMk/>
          <pc:sldMasterMk cId="2332332369" sldId="2147483660"/>
        </pc:sldMasterMkLst>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1549267205" sldId="2147483661"/>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344681272" sldId="2147483662"/>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2736648663" sldId="2147483663"/>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2356378429" sldId="2147483664"/>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3325453299" sldId="2147483665"/>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2823700303" sldId="2147483666"/>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2962889832" sldId="2147483667"/>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2730248535" sldId="2147483668"/>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2012918191" sldId="2147483669"/>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1264458475" sldId="2147483670"/>
          </pc:sldLayoutMkLst>
        </pc:sldLayoutChg>
        <pc:sldLayoutChg chg="add mod replId">
          <pc:chgData name="Nirmal  K - [CB.EN.U4CSE19038]" userId="S::cb.en.u4cse19038@cb.students.amrita.edu::d721681b-7ad3-4b5c-b2c3-a012369e365f" providerId="AD" clId="Web-{05150A1B-3621-4273-90C4-C659D2D4795C}" dt="2021-09-14T16:12:08.087" v="12"/>
          <pc:sldLayoutMkLst>
            <pc:docMk/>
            <pc:sldMasterMk cId="2332332369" sldId="2147483660"/>
            <pc:sldLayoutMk cId="2265405017" sldId="214748367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9267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64458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6540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68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3664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56378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2545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370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6288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3024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1291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32332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username@compxyz.com" TargetMode="External"/><Relationship Id="rId2" Type="http://schemas.openxmlformats.org/officeDocument/2006/relationships/hyperlink" Target="http://www.compxyz.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compxyz.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username@compxyz.com" TargetMode="External"/><Relationship Id="rId2" Type="http://schemas.openxmlformats.org/officeDocument/2006/relationships/hyperlink" Target="http://www.compxyz.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compxyz.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B61C-465A-4FDD-8600-C31899F600FD}"/>
              </a:ext>
            </a:extLst>
          </p:cNvPr>
          <p:cNvSpPr>
            <a:spLocks noGrp="1"/>
          </p:cNvSpPr>
          <p:nvPr>
            <p:ph type="ctrTitle"/>
          </p:nvPr>
        </p:nvSpPr>
        <p:spPr/>
        <p:txBody>
          <a:bodyPr/>
          <a:lstStyle/>
          <a:p>
            <a:r>
              <a:rPr lang="en-US"/>
              <a:t>Chapter 2 Problems</a:t>
            </a:r>
            <a:endParaRPr lang="en-IN"/>
          </a:p>
        </p:txBody>
      </p:sp>
      <p:sp>
        <p:nvSpPr>
          <p:cNvPr id="3" name="Subtitle 2">
            <a:extLst>
              <a:ext uri="{FF2B5EF4-FFF2-40B4-BE49-F238E27FC236}">
                <a16:creationId xmlns:a16="http://schemas.microsoft.com/office/drawing/2014/main" id="{13D93B76-0606-44A8-94EA-ABF7A195E15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3561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DC4F-33A5-4E49-BB41-C2719E4DEB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17B47-28E4-40DB-9480-0DEE1C234F20}"/>
              </a:ext>
            </a:extLst>
          </p:cNvPr>
          <p:cNvSpPr>
            <a:spLocks noGrp="1"/>
          </p:cNvSpPr>
          <p:nvPr>
            <p:ph idx="1"/>
          </p:nvPr>
        </p:nvSpPr>
        <p:spPr/>
        <p:txBody>
          <a:bodyPr vert="horz" lIns="91440" tIns="45720" rIns="91440" bIns="45720" rtlCol="0" anchor="t">
            <a:normAutofit/>
          </a:bodyPr>
          <a:lstStyle/>
          <a:p>
            <a:r>
              <a:rPr lang="en-US">
                <a:ea typeface="+mn-lt"/>
                <a:cs typeface="+mn-lt"/>
              </a:rPr>
              <a:t>Consider an HTTP client that wants to retrieve a Web document at a given URL. The IP address of the HTTP server is initially unknown. What transport and application-layer protocols besides HTTP are needed in this scenario?</a:t>
            </a:r>
            <a:endParaRPr lang="en-US">
              <a:cs typeface="Calibri"/>
            </a:endParaRPr>
          </a:p>
          <a:p>
            <a:endParaRPr lang="en-US">
              <a:cs typeface="Calibri"/>
            </a:endParaRPr>
          </a:p>
        </p:txBody>
      </p:sp>
    </p:spTree>
    <p:extLst>
      <p:ext uri="{BB962C8B-B14F-4D97-AF65-F5344CB8AC3E}">
        <p14:creationId xmlns:p14="http://schemas.microsoft.com/office/powerpoint/2010/main" val="331813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A7AB-3084-4DD5-A050-FF06411717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BC1022-6459-4B4A-9BBC-5718167EC6F8}"/>
              </a:ext>
            </a:extLst>
          </p:cNvPr>
          <p:cNvSpPr>
            <a:spLocks noGrp="1"/>
          </p:cNvSpPr>
          <p:nvPr>
            <p:ph idx="1"/>
          </p:nvPr>
        </p:nvSpPr>
        <p:spPr/>
        <p:txBody>
          <a:bodyPr vert="horz" lIns="91440" tIns="45720" rIns="91440" bIns="45720" rtlCol="0" anchor="t">
            <a:normAutofit/>
          </a:bodyPr>
          <a:lstStyle/>
          <a:p>
            <a:r>
              <a:rPr lang="en-US">
                <a:ea typeface="+mn-lt"/>
                <a:cs typeface="+mn-lt"/>
              </a:rPr>
              <a:t>Before sending HTTP request, to get the IP Address of the HTTP server a DNS request will be created. Following are the protocols used over here:</a:t>
            </a:r>
            <a:endParaRPr lang="en-US">
              <a:cs typeface="Calibri" panose="020F0502020204030204"/>
            </a:endParaRPr>
          </a:p>
          <a:p>
            <a:pPr marL="0" indent="0">
              <a:buNone/>
            </a:pPr>
            <a:r>
              <a:rPr lang="en-US">
                <a:ea typeface="+mn-lt"/>
                <a:cs typeface="+mn-lt"/>
              </a:rPr>
              <a:t>•For Application layer DNS (Domain Name System): UDP at Transport layer</a:t>
            </a:r>
            <a:endParaRPr lang="en-US">
              <a:cs typeface="Calibri" panose="020F0502020204030204"/>
            </a:endParaRPr>
          </a:p>
          <a:p>
            <a:pPr marL="0" indent="0">
              <a:buNone/>
            </a:pPr>
            <a:r>
              <a:rPr lang="en-US">
                <a:ea typeface="+mn-lt"/>
                <a:cs typeface="+mn-lt"/>
              </a:rPr>
              <a:t>•For Application layer HTTP: TCP at Transport layer protocols are used.</a:t>
            </a: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284099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32750-4D4C-45CE-B931-B0745195CFEC}"/>
              </a:ext>
            </a:extLst>
          </p:cNvPr>
          <p:cNvSpPr>
            <a:spLocks noGrp="1"/>
          </p:cNvSpPr>
          <p:nvPr>
            <p:ph idx="1"/>
          </p:nvPr>
        </p:nvSpPr>
        <p:spPr>
          <a:xfrm>
            <a:off x="780691" y="516642"/>
            <a:ext cx="10515600" cy="5818472"/>
          </a:xfrm>
        </p:spPr>
        <p:txBody>
          <a:bodyPr vert="horz" lIns="91440" tIns="45720" rIns="91440" bIns="45720" rtlCol="0" anchor="t">
            <a:normAutofit lnSpcReduction="10000"/>
          </a:bodyPr>
          <a:lstStyle/>
          <a:p>
            <a:r>
              <a:rPr lang="en-US">
                <a:ea typeface="+mn-lt"/>
                <a:cs typeface="+mn-lt"/>
              </a:rPr>
              <a:t>Consider Figure 2.12, for which there is an institutional network connected to the Internet. Suppose that the average object size is 850,000 bits and that the average request rate from the institution’s browsers to the origin servers is 16 requests per second. Also suppose that the amount of time it takes from when the router on the Internet side of the access link forwards an HTTP request until it receives the response is three seconds on average (see Section 2.2.5). Model the total average response time as the sum of the average access delay (that is, the delay from Internet router to institution router) and the average Internet delay. For the average access delay, use Δ/(1 – Δβ), where Δ is the average time required to send an object over the access link and β is the arrival rate of objects to the access link.</a:t>
            </a:r>
            <a:endParaRPr lang="en-US">
              <a:cs typeface="Calibri" panose="020F0502020204030204"/>
            </a:endParaRPr>
          </a:p>
          <a:p>
            <a:pPr algn="just"/>
            <a:r>
              <a:rPr lang="en-US">
                <a:ea typeface="+mn-lt"/>
                <a:cs typeface="+mn-lt"/>
              </a:rPr>
              <a:t>1.Find the total average response time.</a:t>
            </a:r>
            <a:endParaRPr lang="en-US">
              <a:cs typeface="Calibri"/>
            </a:endParaRPr>
          </a:p>
          <a:p>
            <a:pPr algn="just"/>
            <a:r>
              <a:rPr lang="en-US">
                <a:ea typeface="+mn-lt"/>
                <a:cs typeface="+mn-lt"/>
              </a:rPr>
              <a:t>2.Now suppose a cache is installed in the institutional LAN. Suppose the miss rate is 0.4. Find the total response time.</a:t>
            </a:r>
            <a:endParaRPr lang="en-US"/>
          </a:p>
          <a:p>
            <a:endParaRPr lang="en-US">
              <a:cs typeface="Calibri"/>
            </a:endParaRPr>
          </a:p>
          <a:p>
            <a:endParaRPr lang="en-US">
              <a:cs typeface="Calibri"/>
            </a:endParaRPr>
          </a:p>
        </p:txBody>
      </p:sp>
    </p:spTree>
    <p:extLst>
      <p:ext uri="{BB962C8B-B14F-4D97-AF65-F5344CB8AC3E}">
        <p14:creationId xmlns:p14="http://schemas.microsoft.com/office/powerpoint/2010/main" val="154455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2804DAA-BA68-4475-B5B0-07B2B5FC968E}"/>
              </a:ext>
            </a:extLst>
          </p:cNvPr>
          <p:cNvPicPr>
            <a:picLocks noGrp="1" noChangeAspect="1"/>
          </p:cNvPicPr>
          <p:nvPr>
            <p:ph idx="1"/>
          </p:nvPr>
        </p:nvPicPr>
        <p:blipFill>
          <a:blip r:embed="rId2"/>
          <a:stretch>
            <a:fillRect/>
          </a:stretch>
        </p:blipFill>
        <p:spPr>
          <a:xfrm>
            <a:off x="2227205" y="643467"/>
            <a:ext cx="7737590" cy="5571065"/>
          </a:xfrm>
          <a:prstGeom prst="rect">
            <a:avLst/>
          </a:prstGeom>
          <a:ln>
            <a:noFill/>
          </a:ln>
        </p:spPr>
      </p:pic>
    </p:spTree>
    <p:extLst>
      <p:ext uri="{BB962C8B-B14F-4D97-AF65-F5344CB8AC3E}">
        <p14:creationId xmlns:p14="http://schemas.microsoft.com/office/powerpoint/2010/main" val="277283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ACF1F-9779-4ACB-B43E-16E1438D176A}"/>
              </a:ext>
            </a:extLst>
          </p:cNvPr>
          <p:cNvSpPr>
            <a:spLocks noGrp="1"/>
          </p:cNvSpPr>
          <p:nvPr>
            <p:ph idx="1"/>
          </p:nvPr>
        </p:nvSpPr>
        <p:spPr>
          <a:xfrm>
            <a:off x="493143" y="393030"/>
            <a:ext cx="10515600" cy="5716428"/>
          </a:xfrm>
        </p:spPr>
        <p:txBody>
          <a:bodyPr vert="horz" lIns="91440" tIns="45720" rIns="91440" bIns="45720" rtlCol="0" anchor="t">
            <a:noAutofit/>
          </a:bodyPr>
          <a:lstStyle/>
          <a:p>
            <a:r>
              <a:rPr lang="en-US" sz="2000">
                <a:ea typeface="+mn-lt"/>
                <a:cs typeface="+mn-lt"/>
              </a:rPr>
              <a:t>Ans: Given that propagation delay = 3 sec.</a:t>
            </a:r>
            <a:endParaRPr lang="en-US" sz="2000">
              <a:cs typeface="Calibri" panose="020F0502020204030204"/>
            </a:endParaRPr>
          </a:p>
          <a:p>
            <a:r>
              <a:rPr lang="en-US" sz="2000">
                <a:ea typeface="+mn-lt"/>
                <a:cs typeface="+mn-lt"/>
              </a:rPr>
              <a:t>transmission time = L/R.                                                                             </a:t>
            </a:r>
            <a:endParaRPr lang="en-US" sz="2000">
              <a:cs typeface="Calibri"/>
            </a:endParaRPr>
          </a:p>
          <a:p>
            <a:r>
              <a:rPr lang="en-US" sz="2000">
                <a:ea typeface="+mn-lt"/>
                <a:cs typeface="+mn-lt"/>
              </a:rPr>
              <a:t>The average time = the average size of the object / R,</a:t>
            </a:r>
            <a:endParaRPr lang="en-US" sz="2000">
              <a:cs typeface="Calibri"/>
            </a:endParaRPr>
          </a:p>
          <a:p>
            <a:r>
              <a:rPr lang="en-US" sz="2000">
                <a:ea typeface="+mn-lt"/>
                <a:cs typeface="+mn-lt"/>
              </a:rPr>
              <a:t>Δ = (850,000 bits)/(15,000,000 bits/sec) = .0567 sec</a:t>
            </a:r>
            <a:endParaRPr lang="en-US" sz="2000">
              <a:cs typeface="Calibri"/>
            </a:endParaRPr>
          </a:p>
          <a:p>
            <a:r>
              <a:rPr lang="en-US" sz="2000">
                <a:ea typeface="+mn-lt"/>
                <a:cs typeface="+mn-lt"/>
              </a:rPr>
              <a:t>The traffic intensity on the link :</a:t>
            </a:r>
            <a:endParaRPr lang="en-US" sz="2000">
              <a:cs typeface="Calibri"/>
            </a:endParaRPr>
          </a:p>
          <a:p>
            <a:r>
              <a:rPr lang="en-US" sz="2000">
                <a:ea typeface="+mn-lt"/>
                <a:cs typeface="+mn-lt"/>
              </a:rPr>
              <a:t> = Δβ = (16 requests/sec)(.0567 sec/request) = 0.907. </a:t>
            </a:r>
          </a:p>
          <a:p>
            <a:r>
              <a:rPr lang="en-US" sz="2000">
                <a:ea typeface="+mn-lt"/>
                <a:cs typeface="+mn-lt"/>
              </a:rPr>
              <a:t>The average access delay = Δ/(1 – Δβ) = (.0567 sec)/(1 – .907) = .6 secs.</a:t>
            </a:r>
            <a:endParaRPr lang="en-US" sz="2000">
              <a:cs typeface="Calibri"/>
            </a:endParaRPr>
          </a:p>
          <a:p>
            <a:r>
              <a:rPr lang="en-US" sz="2000">
                <a:ea typeface="+mn-lt"/>
                <a:cs typeface="+mn-lt"/>
              </a:rPr>
              <a:t>The total average response time is therefore .6 sec + 3 sec = 3.6 sec.</a:t>
            </a:r>
            <a:endParaRPr lang="en-US" sz="2000">
              <a:cs typeface="Calibri"/>
            </a:endParaRPr>
          </a:p>
          <a:p>
            <a:r>
              <a:rPr lang="en-US" sz="2000">
                <a:ea typeface="+mn-lt"/>
                <a:cs typeface="+mn-lt"/>
              </a:rPr>
              <a:t>2.Hit rate = 1-0.4 =&gt; 60% of the requests are satisfied within the institutional network.</a:t>
            </a:r>
            <a:endParaRPr lang="en-US" sz="2000">
              <a:cs typeface="Calibri"/>
            </a:endParaRPr>
          </a:p>
          <a:p>
            <a:r>
              <a:rPr lang="en-US" sz="2000">
                <a:ea typeface="+mn-lt"/>
                <a:cs typeface="+mn-lt"/>
              </a:rPr>
              <a:t>Thus the average access delay is (.0567 sec)/[1 – (.4)(.907)] = .089 sec.</a:t>
            </a:r>
            <a:endParaRPr lang="en-US" sz="2000">
              <a:cs typeface="Calibri"/>
            </a:endParaRPr>
          </a:p>
          <a:p>
            <a:r>
              <a:rPr lang="en-US" sz="2000">
                <a:ea typeface="+mn-lt"/>
                <a:cs typeface="+mn-lt"/>
              </a:rPr>
              <a:t>The response time is approximately zero if the request is satisfied by  the cache (which happens with probability 0.6);</a:t>
            </a:r>
            <a:endParaRPr lang="en-US" sz="2000">
              <a:cs typeface="Calibri"/>
            </a:endParaRPr>
          </a:p>
          <a:p>
            <a:r>
              <a:rPr lang="en-US" sz="2000">
                <a:ea typeface="+mn-lt"/>
                <a:cs typeface="+mn-lt"/>
              </a:rPr>
              <a:t>The average response time = .089 sec + 3 sec = 3.089 sec for cache misses (which happens 40% of the time).</a:t>
            </a:r>
            <a:endParaRPr lang="en-US" sz="2000">
              <a:cs typeface="Calibri"/>
            </a:endParaRPr>
          </a:p>
          <a:p>
            <a:r>
              <a:rPr lang="en-US" sz="2000">
                <a:ea typeface="+mn-lt"/>
                <a:cs typeface="+mn-lt"/>
              </a:rPr>
              <a:t>So the average response time  = (.6)(0 sec) + (.4)(3.089 sec) = 1.24 sec. </a:t>
            </a:r>
            <a:endParaRPr lang="en-US" sz="2000">
              <a:cs typeface="Calibri"/>
            </a:endParaRPr>
          </a:p>
          <a:p>
            <a:r>
              <a:rPr lang="en-US" sz="2000">
                <a:ea typeface="+mn-lt"/>
                <a:cs typeface="+mn-lt"/>
              </a:rPr>
              <a:t>Thus the average response time is reduced from 3.6 sec to 1.24 sec.</a:t>
            </a:r>
            <a:endParaRPr lang="en-US" sz="1800">
              <a:cs typeface="Calibri" panose="020F0502020204030204"/>
            </a:endParaRPr>
          </a:p>
          <a:p>
            <a:endParaRPr lang="en-US" sz="1200">
              <a:cs typeface="Calibri"/>
            </a:endParaRPr>
          </a:p>
        </p:txBody>
      </p:sp>
    </p:spTree>
    <p:extLst>
      <p:ext uri="{BB962C8B-B14F-4D97-AF65-F5344CB8AC3E}">
        <p14:creationId xmlns:p14="http://schemas.microsoft.com/office/powerpoint/2010/main" val="204394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F557-AFA4-403F-9326-6E553BE9AC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F38379-D364-4A0A-A4F9-4BEABFF57C86}"/>
              </a:ext>
            </a:extLst>
          </p:cNvPr>
          <p:cNvSpPr>
            <a:spLocks noGrp="1"/>
          </p:cNvSpPr>
          <p:nvPr>
            <p:ph idx="1"/>
          </p:nvPr>
        </p:nvSpPr>
        <p:spPr/>
        <p:txBody>
          <a:bodyPr vert="horz" lIns="91440" tIns="45720" rIns="91440" bIns="45720" rtlCol="0" anchor="t">
            <a:normAutofit fontScale="92500"/>
          </a:bodyPr>
          <a:lstStyle/>
          <a:p>
            <a:pPr marL="0" indent="0">
              <a:buNone/>
            </a:pPr>
            <a:r>
              <a:rPr lang="en-US">
                <a:ea typeface="+mn-lt"/>
                <a:cs typeface="+mn-lt"/>
              </a:rPr>
              <a:t>• Assume you are setting up a company network that has the following servers: DNS server: “dns1.compxyz.com” (IP: “128.118.13.50”) </a:t>
            </a:r>
            <a:endParaRPr lang="en-US"/>
          </a:p>
          <a:p>
            <a:pPr marL="0" indent="0">
              <a:buNone/>
            </a:pPr>
            <a:r>
              <a:rPr lang="en-US">
                <a:ea typeface="+mn-lt"/>
                <a:cs typeface="+mn-lt"/>
              </a:rPr>
              <a:t>•Web server: “compxyz.com” with two IP addresses as “128.118.12.56” and “128.118.12.58”. </a:t>
            </a:r>
          </a:p>
          <a:p>
            <a:pPr marL="0" indent="0">
              <a:buNone/>
            </a:pPr>
            <a:r>
              <a:rPr lang="en-US">
                <a:ea typeface="+mn-lt"/>
                <a:cs typeface="+mn-lt"/>
              </a:rPr>
              <a:t>•The web server also bears the name “</a:t>
            </a:r>
            <a:r>
              <a:rPr lang="en-US">
                <a:ea typeface="+mn-lt"/>
                <a:cs typeface="+mn-lt"/>
                <a:hlinkClick r:id="rId2"/>
              </a:rPr>
              <a:t>www.compxyz.com</a:t>
            </a:r>
            <a:r>
              <a:rPr lang="en-US">
                <a:ea typeface="+mn-lt"/>
                <a:cs typeface="+mn-lt"/>
              </a:rPr>
              <a:t>”. </a:t>
            </a:r>
          </a:p>
          <a:p>
            <a:pPr marL="0" indent="0">
              <a:buNone/>
            </a:pPr>
            <a:r>
              <a:rPr lang="en-US">
                <a:ea typeface="+mn-lt"/>
                <a:cs typeface="+mn-lt"/>
              </a:rPr>
              <a:t>•Email server: “email.compxyz.com” (IP: “128.119.12.60”, company email address: “</a:t>
            </a:r>
            <a:r>
              <a:rPr lang="en-US">
                <a:ea typeface="+mn-lt"/>
                <a:cs typeface="+mn-lt"/>
                <a:hlinkClick r:id="rId3"/>
              </a:rPr>
              <a:t>username@compxyz.com</a:t>
            </a:r>
            <a:r>
              <a:rPr lang="en-US">
                <a:ea typeface="+mn-lt"/>
                <a:cs typeface="+mn-lt"/>
              </a:rPr>
              <a:t>”).  </a:t>
            </a:r>
          </a:p>
          <a:p>
            <a:pPr marL="0" indent="0">
              <a:buNone/>
            </a:pPr>
            <a:r>
              <a:rPr lang="en-US">
                <a:ea typeface="+mn-lt"/>
                <a:cs typeface="+mn-lt"/>
              </a:rPr>
              <a:t>•What resource records (RRs) will you be providing to the .com authoritative registrar? </a:t>
            </a:r>
          </a:p>
          <a:p>
            <a:pPr marL="0" indent="0">
              <a:buNone/>
            </a:pPr>
            <a:r>
              <a:rPr lang="en-US">
                <a:ea typeface="+mn-lt"/>
                <a:cs typeface="+mn-lt"/>
              </a:rPr>
              <a:t>• what resource records will you be placing in the company’s DNS server? </a:t>
            </a:r>
          </a:p>
          <a:p>
            <a:endParaRPr lang="en-US">
              <a:cs typeface="Calibri"/>
            </a:endParaRPr>
          </a:p>
          <a:p>
            <a:endParaRPr lang="en-US">
              <a:cs typeface="Calibri"/>
            </a:endParaRPr>
          </a:p>
        </p:txBody>
      </p:sp>
    </p:spTree>
    <p:extLst>
      <p:ext uri="{BB962C8B-B14F-4D97-AF65-F5344CB8AC3E}">
        <p14:creationId xmlns:p14="http://schemas.microsoft.com/office/powerpoint/2010/main" val="3148763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1D9D-70F3-4D9F-8DEA-FE0C6D8250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A57ECC-801B-4580-992C-8848D4672BD6}"/>
              </a:ext>
            </a:extLst>
          </p:cNvPr>
          <p:cNvSpPr>
            <a:spLocks noGrp="1"/>
          </p:cNvSpPr>
          <p:nvPr>
            <p:ph idx="1"/>
          </p:nvPr>
        </p:nvSpPr>
        <p:spPr/>
        <p:txBody>
          <a:bodyPr vert="horz" lIns="91440" tIns="45720" rIns="91440" bIns="45720" rtlCol="0" anchor="t">
            <a:normAutofit/>
          </a:bodyPr>
          <a:lstStyle/>
          <a:p>
            <a:r>
              <a:rPr lang="en-GB" b="1">
                <a:cs typeface="Calibri"/>
              </a:rPr>
              <a:t> (compxyz.com, dns1.compxyz.com, NS)</a:t>
            </a:r>
            <a:r>
              <a:rPr lang="en-US">
                <a:cs typeface="Calibri"/>
              </a:rPr>
              <a:t> </a:t>
            </a:r>
            <a:endParaRPr lang="en-US">
              <a:ea typeface="+mn-lt"/>
              <a:cs typeface="+mn-lt"/>
            </a:endParaRPr>
          </a:p>
          <a:p>
            <a:r>
              <a:rPr lang="en-GB" b="1">
                <a:cs typeface="Calibri"/>
              </a:rPr>
              <a:t> (dns1.compxyz.com, 128.118.13.50, A)</a:t>
            </a:r>
            <a:r>
              <a:rPr lang="en-US">
                <a:cs typeface="Calibri"/>
              </a:rPr>
              <a:t> </a:t>
            </a:r>
            <a:endParaRPr lang="en-US">
              <a:ea typeface="+mn-lt"/>
              <a:cs typeface="+mn-lt"/>
            </a:endParaRPr>
          </a:p>
          <a:p>
            <a:r>
              <a:rPr lang="en-GB" b="1">
                <a:cs typeface="Calibri"/>
              </a:rPr>
              <a:t> (compxyz.com, 128.118.12.56, A)</a:t>
            </a:r>
            <a:r>
              <a:rPr lang="en-US">
                <a:cs typeface="Calibri"/>
              </a:rPr>
              <a:t> </a:t>
            </a:r>
            <a:endParaRPr lang="en-US">
              <a:ea typeface="+mn-lt"/>
              <a:cs typeface="+mn-lt"/>
            </a:endParaRPr>
          </a:p>
          <a:p>
            <a:r>
              <a:rPr lang="en-GB" b="1">
                <a:cs typeface="Calibri"/>
              </a:rPr>
              <a:t> (compxyz.com, 128.118.12.58, A)</a:t>
            </a:r>
            <a:r>
              <a:rPr lang="en-US">
                <a:cs typeface="Calibri"/>
              </a:rPr>
              <a:t> </a:t>
            </a:r>
            <a:endParaRPr lang="en-US">
              <a:ea typeface="+mn-lt"/>
              <a:cs typeface="+mn-lt"/>
            </a:endParaRPr>
          </a:p>
          <a:p>
            <a:r>
              <a:rPr lang="en-GB" b="1">
                <a:cs typeface="Calibri"/>
              </a:rPr>
              <a:t> (</a:t>
            </a:r>
            <a:r>
              <a:rPr lang="en-GB" b="1">
                <a:cs typeface="Calibri"/>
                <a:hlinkClick r:id="rId2"/>
              </a:rPr>
              <a:t>www.compxyz.com</a:t>
            </a:r>
            <a:r>
              <a:rPr lang="en-GB" b="1">
                <a:cs typeface="Calibri"/>
              </a:rPr>
              <a:t>, compxyz.com, CNAME) </a:t>
            </a:r>
            <a:endParaRPr lang="en-US">
              <a:ea typeface="+mn-lt"/>
              <a:cs typeface="+mn-lt"/>
            </a:endParaRPr>
          </a:p>
          <a:p>
            <a:r>
              <a:rPr lang="en-GB" b="1">
                <a:cs typeface="Calibri"/>
              </a:rPr>
              <a:t>(email.compxyz.com, 128.119.12.60, A) </a:t>
            </a:r>
            <a:endParaRPr lang="en-US">
              <a:ea typeface="+mn-lt"/>
              <a:cs typeface="+mn-lt"/>
            </a:endParaRPr>
          </a:p>
          <a:p>
            <a:r>
              <a:rPr lang="en-GB" b="1">
                <a:cs typeface="Calibri"/>
              </a:rPr>
              <a:t>(compxyz.com, email.starwar.com, MX)</a:t>
            </a:r>
            <a:r>
              <a:rPr lang="en-US">
                <a:cs typeface="Calibri"/>
              </a:rPr>
              <a:t> </a:t>
            </a:r>
            <a:endParaRPr lang="en-US"/>
          </a:p>
        </p:txBody>
      </p:sp>
    </p:spTree>
    <p:extLst>
      <p:ext uri="{BB962C8B-B14F-4D97-AF65-F5344CB8AC3E}">
        <p14:creationId xmlns:p14="http://schemas.microsoft.com/office/powerpoint/2010/main" val="159648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EE85-BA80-4BD3-97C5-B2DF34A335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7E08E2-3AF7-475D-AF02-8A7EA56A96C2}"/>
              </a:ext>
            </a:extLst>
          </p:cNvPr>
          <p:cNvSpPr>
            <a:spLocks noGrp="1"/>
          </p:cNvSpPr>
          <p:nvPr>
            <p:ph idx="1"/>
          </p:nvPr>
        </p:nvSpPr>
        <p:spPr/>
        <p:txBody>
          <a:bodyPr>
            <a:normAutofit/>
          </a:bodyPr>
          <a:lstStyle/>
          <a:p>
            <a:pPr marL="0" indent="0" algn="l">
              <a:buNone/>
            </a:pPr>
            <a:r>
              <a:rPr lang="en-US" sz="1800" b="0" i="0" u="none" strike="noStrike" baseline="0">
                <a:latin typeface="Arial" panose="020B0604020202020204" pitchFamily="34" charset="0"/>
              </a:rPr>
              <a:t>1. Assuming zero transmission time for the HTML object, how much time elapses from when the client clicks on the link until the </a:t>
            </a:r>
            <a:r>
              <a:rPr lang="en-IN" sz="1800" b="0" i="0" u="none" strike="noStrike" baseline="0">
                <a:latin typeface="Arial" panose="020B0604020202020204" pitchFamily="34" charset="0"/>
              </a:rPr>
              <a:t>client receives the object?= RTT0+RTT1+2*RTT(HTTP)</a:t>
            </a:r>
          </a:p>
          <a:p>
            <a:pPr marL="0" indent="0" algn="l">
              <a:buNone/>
            </a:pPr>
            <a:r>
              <a:rPr lang="en-US" sz="1800" b="0" i="0" u="none" strike="noStrike" baseline="0">
                <a:latin typeface="Arial" panose="020B0604020202020204" pitchFamily="34" charset="0"/>
              </a:rPr>
              <a:t>2. Now suppose the HTML object references 7 very small objects on the same web server. Neglecting transmission times, how much time elapses from when the client clicks on the link until the base object and all 7 additional objects are received from web server at the client, assuming non-persistent HTTP and no parallel TCP connections? = RTT0+RTT1+2*RTT(base html file)+7*2*RTT</a:t>
            </a:r>
          </a:p>
          <a:p>
            <a:pPr marL="0" indent="0" algn="l">
              <a:buNone/>
            </a:pPr>
            <a:r>
              <a:rPr lang="en-US" sz="1800">
                <a:latin typeface="Arial" panose="020B0604020202020204" pitchFamily="34" charset="0"/>
              </a:rPr>
              <a:t>3. </a:t>
            </a:r>
            <a:r>
              <a:rPr lang="en-US" sz="1800" b="0" i="0" u="none" strike="noStrike" baseline="0">
                <a:latin typeface="Arial" panose="020B0604020202020204" pitchFamily="34" charset="0"/>
              </a:rPr>
              <a:t>Repeat 2. above but assume that the client is configured to support a maximum of 5 parallel TCP connections, with nonpersistent </a:t>
            </a:r>
            <a:r>
              <a:rPr lang="en-IN" sz="1800" b="0" i="0" u="none" strike="noStrike" baseline="0">
                <a:latin typeface="Arial" panose="020B0604020202020204" pitchFamily="34" charset="0"/>
              </a:rPr>
              <a:t>HTTP.=RTT0+RTT1+2*RTT(base)+2*RTT(5 objects)+2*RTT(2 objects)</a:t>
            </a:r>
          </a:p>
          <a:p>
            <a:pPr marL="0" indent="0" algn="l">
              <a:buNone/>
            </a:pPr>
            <a:r>
              <a:rPr lang="en-US" sz="1800" b="0" i="0" u="none" strike="noStrike" baseline="0">
                <a:latin typeface="Arial" panose="020B0604020202020204" pitchFamily="34" charset="0"/>
              </a:rPr>
              <a:t>4. Repeat 2. above but assume that the client is configured to support a maximum of 5 parallel TCP connections, with persistent </a:t>
            </a:r>
            <a:r>
              <a:rPr lang="en-IN" sz="1800" b="0" i="0" u="none" strike="noStrike" baseline="0">
                <a:latin typeface="Arial" panose="020B0604020202020204" pitchFamily="34" charset="0"/>
              </a:rPr>
              <a:t>HTTP.=RTT0+RTT1+2*RTT(http)(</a:t>
            </a:r>
            <a:r>
              <a:rPr lang="en-IN" sz="1800" b="0" i="0" u="none" strike="noStrike" baseline="0" err="1">
                <a:latin typeface="Arial" panose="020B0604020202020204" pitchFamily="34" charset="0"/>
              </a:rPr>
              <a:t>BASe</a:t>
            </a:r>
            <a:r>
              <a:rPr lang="en-IN" sz="1800" b="0" i="0" u="none" strike="noStrike" baseline="0">
                <a:latin typeface="Arial" panose="020B0604020202020204" pitchFamily="34" charset="0"/>
              </a:rPr>
              <a:t>)+RTT(http)(5 objects)+RTT(http)(2 objects)</a:t>
            </a:r>
          </a:p>
          <a:p>
            <a:pPr marL="0" indent="0" algn="l">
              <a:buNone/>
            </a:pPr>
            <a:r>
              <a:rPr lang="en-US" sz="1800" b="0" i="0" u="none" strike="noStrike" baseline="0">
                <a:latin typeface="Arial" panose="020B0604020202020204" pitchFamily="34" charset="0"/>
              </a:rPr>
              <a:t>5. What do you notice about the overall delays (taking into account both DNS and HTTP delays) that you computed in cases 2, </a:t>
            </a:r>
            <a:r>
              <a:rPr lang="en-IN" sz="1800" b="0" i="0" u="none" strike="noStrike" baseline="0">
                <a:latin typeface="Arial" panose="020B0604020202020204" pitchFamily="34" charset="0"/>
              </a:rPr>
              <a:t>3. and 4. above?</a:t>
            </a:r>
            <a:endParaRPr lang="en-IN"/>
          </a:p>
        </p:txBody>
      </p:sp>
    </p:spTree>
    <p:extLst>
      <p:ext uri="{BB962C8B-B14F-4D97-AF65-F5344CB8AC3E}">
        <p14:creationId xmlns:p14="http://schemas.microsoft.com/office/powerpoint/2010/main" val="244490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7E7A-9529-48CE-B239-2ED6A66344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B2A719-98B2-4FC8-8F0D-81AC0BCCD2C4}"/>
              </a:ext>
            </a:extLst>
          </p:cNvPr>
          <p:cNvSpPr>
            <a:spLocks noGrp="1"/>
          </p:cNvSpPr>
          <p:nvPr>
            <p:ph idx="1"/>
          </p:nvPr>
        </p:nvSpPr>
        <p:spPr/>
        <p:txBody>
          <a:bodyPr>
            <a:normAutofit/>
          </a:bodyPr>
          <a:lstStyle/>
          <a:p>
            <a:pPr marL="342900" indent="-342900" algn="l">
              <a:buAutoNum type="arabicPeriod"/>
            </a:pPr>
            <a:r>
              <a:rPr lang="en-US" sz="1800" b="0" i="0" u="none" strike="noStrike" baseline="0">
                <a:latin typeface="Arial" panose="020B0604020202020204" pitchFamily="34" charset="0"/>
              </a:rPr>
              <a:t>The time from when the Web request is made in the browser until the page is displayed in the browser is: RTT</a:t>
            </a:r>
            <a:r>
              <a:rPr lang="en-US" sz="1800" b="0" i="0" u="none" strike="noStrike" baseline="-25000">
                <a:latin typeface="Arial" panose="020B0604020202020204" pitchFamily="34" charset="0"/>
              </a:rPr>
              <a:t>0</a:t>
            </a:r>
            <a:r>
              <a:rPr lang="en-US" sz="1800" b="0" i="0" u="none" strike="noStrike" baseline="0">
                <a:latin typeface="Arial" panose="020B0604020202020204" pitchFamily="34" charset="0"/>
              </a:rPr>
              <a:t> + RTT</a:t>
            </a:r>
            <a:r>
              <a:rPr lang="en-US" sz="1800" b="0" i="0" u="none" strike="noStrike" baseline="-25000">
                <a:latin typeface="Arial" panose="020B0604020202020204" pitchFamily="34" charset="0"/>
              </a:rPr>
              <a:t>1</a:t>
            </a:r>
            <a:r>
              <a:rPr lang="en-US" sz="1800" b="0" i="0" u="none" strike="noStrike" baseline="0">
                <a:latin typeface="Arial" panose="020B0604020202020204" pitchFamily="34" charset="0"/>
              </a:rPr>
              <a:t> + 2*RTT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 5 + 18 + 2*37 = 97 msecs. Note that 2 RTT</a:t>
            </a:r>
            <a:r>
              <a:rPr lang="en-US" sz="1800" b="0" i="0" u="none" strike="noStrike" baseline="-25000">
                <a:latin typeface="Arial" panose="020B0604020202020204" pitchFamily="34" charset="0"/>
              </a:rPr>
              <a:t>HTTPs</a:t>
            </a:r>
            <a:r>
              <a:rPr lang="en-US" sz="1800" b="0" i="0" u="none" strike="noStrike" baseline="0">
                <a:latin typeface="Arial" panose="020B0604020202020204" pitchFamily="34" charset="0"/>
              </a:rPr>
              <a:t> are needed to fetch the HTML object -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establish the TCP connection, and then one RTT</a:t>
            </a:r>
            <a:r>
              <a:rPr lang="en-US" sz="1800" b="0" i="0" u="none" strike="noStrike" baseline="-25000">
                <a:latin typeface="Arial" panose="020B0604020202020204" pitchFamily="34" charset="0"/>
              </a:rPr>
              <a:t>HTTP </a:t>
            </a:r>
            <a:r>
              <a:rPr lang="en-US" sz="1800" b="0" i="0" u="none" strike="noStrike" baseline="0">
                <a:latin typeface="Arial" panose="020B0604020202020204" pitchFamily="34" charset="0"/>
              </a:rPr>
              <a:t>to perform the HTTP GET/response over that TCP connection.</a:t>
            </a:r>
          </a:p>
          <a:p>
            <a:pPr marL="0" indent="0" algn="l">
              <a:buNone/>
            </a:pPr>
            <a:r>
              <a:rPr lang="en-US" sz="1800" b="0" i="0" u="none" strike="noStrike" baseline="0">
                <a:latin typeface="Arial" panose="020B0604020202020204" pitchFamily="34" charset="0"/>
              </a:rPr>
              <a:t>2. The time from when the Web request is made in the browser until the page is displayed in the browser is: RTT</a:t>
            </a:r>
            <a:r>
              <a:rPr lang="en-US" sz="1800" b="0" i="0" u="none" strike="noStrike" baseline="-25000">
                <a:latin typeface="Arial" panose="020B0604020202020204" pitchFamily="34" charset="0"/>
              </a:rPr>
              <a:t>0</a:t>
            </a:r>
            <a:r>
              <a:rPr lang="en-US" sz="1800" b="0" i="0" u="none" strike="noStrike" baseline="0">
                <a:latin typeface="Arial" panose="020B0604020202020204" pitchFamily="34" charset="0"/>
              </a:rPr>
              <a:t> + RTT</a:t>
            </a:r>
            <a:r>
              <a:rPr lang="en-US" sz="1800" b="0" i="0" u="none" strike="noStrike" baseline="-25000">
                <a:latin typeface="Arial" panose="020B0604020202020204" pitchFamily="34" charset="0"/>
              </a:rPr>
              <a:t>1</a:t>
            </a:r>
            <a:r>
              <a:rPr lang="en-US" sz="1800" b="0" i="0" u="none" strike="noStrike" baseline="0">
                <a:latin typeface="Arial" panose="020B0604020202020204" pitchFamily="34" charset="0"/>
              </a:rPr>
              <a:t> + 2*RTT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+ 2*7*RTT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 5 + 18 + 2*37 + 2*7*37 = 615 msecs. Note that two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delays are needed to fetch the base HTML object -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establish the TCP connection, and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send the HTTP request, and receive the HTTP reply. Then, serially, for </a:t>
            </a:r>
            <a:r>
              <a:rPr lang="en-US" sz="1800" b="0" i="1" u="none" strike="noStrike" baseline="0">
                <a:latin typeface="Arial" panose="020B0604020202020204" pitchFamily="34" charset="0"/>
              </a:rPr>
              <a:t>each </a:t>
            </a:r>
            <a:r>
              <a:rPr lang="en-US" sz="1800" b="0" i="0" u="none" strike="noStrike" baseline="0">
                <a:latin typeface="Arial" panose="020B0604020202020204" pitchFamily="34" charset="0"/>
              </a:rPr>
              <a:t>of the 7 embedded objects, a delay of 2*RTT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is needed -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establish the TCP connection and then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perform the HTTP GET/response over that TCP connection.</a:t>
            </a:r>
          </a:p>
          <a:p>
            <a:pPr marL="0" indent="0" algn="l">
              <a:buNone/>
            </a:pPr>
            <a:r>
              <a:rPr lang="en-US" sz="1800">
                <a:latin typeface="Arial" panose="020B0604020202020204" pitchFamily="34" charset="0"/>
              </a:rPr>
              <a:t>3. </a:t>
            </a:r>
            <a:r>
              <a:rPr lang="en-US" sz="1800" b="0" i="0" u="none" strike="noStrike" baseline="0">
                <a:latin typeface="Arial" panose="020B0604020202020204" pitchFamily="34" charset="0"/>
              </a:rPr>
              <a:t>The time from when the Web request is made in the browser until the page is displayed in the browser is: RTT0 + RTT1 + </a:t>
            </a:r>
            <a:r>
              <a:rPr lang="en-IN" sz="1800" b="0" i="0" u="none" strike="noStrike" baseline="0">
                <a:latin typeface="Arial" panose="020B0604020202020204" pitchFamily="34" charset="0"/>
              </a:rPr>
              <a:t>2*RTTHTTP + 2*RTTHTTP + 2*RTTHTTP = 5 + 18 + 2*37 + 2*37 + 2*37 =</a:t>
            </a:r>
          </a:p>
          <a:p>
            <a:pPr marL="0" indent="0" algn="l">
              <a:buNone/>
            </a:pPr>
            <a:r>
              <a:rPr lang="en-IN" sz="1800">
                <a:latin typeface="Arial" panose="020B0604020202020204" pitchFamily="34" charset="0"/>
              </a:rPr>
              <a:t>4. </a:t>
            </a:r>
            <a:r>
              <a:rPr lang="en-US" sz="1800" b="0" i="0" u="none" strike="noStrike" baseline="0">
                <a:latin typeface="Arial" panose="020B0604020202020204" pitchFamily="34" charset="0"/>
              </a:rPr>
              <a:t>The time from when the Web request is made in the browser until the page is displayed in the browser is: RTT0 + RTT1 + </a:t>
            </a:r>
            <a:r>
              <a:rPr lang="en-IN" sz="1800" b="0" i="0" u="none" strike="noStrike" baseline="0">
                <a:latin typeface="Arial" panose="020B0604020202020204" pitchFamily="34" charset="0"/>
              </a:rPr>
              <a:t>2*RTT</a:t>
            </a:r>
            <a:r>
              <a:rPr lang="en-IN" sz="1800" b="0" i="0" u="none" strike="noStrike" baseline="-25000">
                <a:latin typeface="Arial" panose="020B0604020202020204" pitchFamily="34" charset="0"/>
              </a:rPr>
              <a:t>HTTP</a:t>
            </a:r>
            <a:r>
              <a:rPr lang="en-IN" sz="1800" b="0" i="0" u="none" strike="noStrike" baseline="0">
                <a:latin typeface="Arial" panose="020B0604020202020204" pitchFamily="34" charset="0"/>
              </a:rPr>
              <a:t> + RTT</a:t>
            </a:r>
            <a:r>
              <a:rPr lang="en-IN" sz="1800" b="0" i="0" u="none" strike="noStrike" baseline="-25000">
                <a:latin typeface="Arial" panose="020B0604020202020204" pitchFamily="34" charset="0"/>
              </a:rPr>
              <a:t>HTTP</a:t>
            </a:r>
            <a:r>
              <a:rPr lang="en-IN" sz="1800" b="0" i="0" u="none" strike="noStrike" baseline="0">
                <a:latin typeface="Arial" panose="020B0604020202020204" pitchFamily="34" charset="0"/>
              </a:rPr>
              <a:t> + RTT</a:t>
            </a:r>
            <a:r>
              <a:rPr lang="en-IN" sz="1800" b="0" i="0" u="none" strike="noStrike" baseline="-25000">
                <a:latin typeface="Arial" panose="020B0604020202020204" pitchFamily="34" charset="0"/>
              </a:rPr>
              <a:t>HTTP</a:t>
            </a:r>
            <a:r>
              <a:rPr lang="en-IN" sz="1800" b="0" i="0" u="none" strike="noStrike" baseline="0">
                <a:latin typeface="Arial" panose="020B0604020202020204" pitchFamily="34" charset="0"/>
              </a:rPr>
              <a:t> = 5 + 18 + 2*37 + 37 + 37 =</a:t>
            </a:r>
            <a:endParaRPr lang="en-IN"/>
          </a:p>
        </p:txBody>
      </p:sp>
    </p:spTree>
    <p:extLst>
      <p:ext uri="{BB962C8B-B14F-4D97-AF65-F5344CB8AC3E}">
        <p14:creationId xmlns:p14="http://schemas.microsoft.com/office/powerpoint/2010/main" val="1409763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BC00-3E81-4859-992E-A4285971A0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12A3A4-36B0-4D87-91F4-E8FC3B9559B7}"/>
              </a:ext>
            </a:extLst>
          </p:cNvPr>
          <p:cNvSpPr>
            <a:spLocks noGrp="1"/>
          </p:cNvSpPr>
          <p:nvPr>
            <p:ph idx="1"/>
          </p:nvPr>
        </p:nvSpPr>
        <p:spPr/>
        <p:txBody>
          <a:bodyPr>
            <a:normAutofit/>
          </a:bodyPr>
          <a:lstStyle/>
          <a:p>
            <a:pPr algn="l"/>
            <a:r>
              <a:rPr lang="en-US" sz="1800" b="0" i="0" u="none" strike="noStrike" baseline="0">
                <a:latin typeface="Arial" panose="020B0604020202020204" pitchFamily="34" charset="0"/>
              </a:rPr>
              <a:t>As in 2. and 3. above, two RTTHTTP delays are needed to fetch the base HTML </a:t>
            </a:r>
            <a:r>
              <a:rPr lang="en-US" sz="1800" b="0" i="0" u="none" strike="noStrike" baseline="0" err="1">
                <a:latin typeface="Arial" panose="020B0604020202020204" pitchFamily="34" charset="0"/>
              </a:rPr>
              <a:t>ob</a:t>
            </a:r>
            <a:r>
              <a:rPr lang="en-US" sz="1800" b="0" i="0" u="none" strike="noStrike" baseline="0">
                <a:latin typeface="Arial" panose="020B0604020202020204" pitchFamily="34" charset="0"/>
              </a:rPr>
              <a:t> </a:t>
            </a:r>
            <a:r>
              <a:rPr lang="en-US" sz="1800" b="0" i="0" u="none" strike="noStrike" baseline="0" err="1">
                <a:latin typeface="Arial" panose="020B0604020202020204" pitchFamily="34" charset="0"/>
              </a:rPr>
              <a:t>ject</a:t>
            </a:r>
            <a:r>
              <a:rPr lang="en-US" sz="1800" b="0" i="0" u="none" strike="noStrike" baseline="0">
                <a:latin typeface="Arial" panose="020B0604020202020204" pitchFamily="34" charset="0"/>
              </a:rPr>
              <a:t> - one RTTHTTP to establish the TCP connection, and one RTTHTTP to send the HTTP request, and receive the HTTP reply containing the base HTML object. However, with persistent HTTP, this TCP connection will remain open for future HTTP requests, which will therefore not incur a TCP establishment delay. Once the base object is received at the client, the maximum of five requests can proceed in parallel, each retrieving one of the 7 embedded objects. Each (in parallel) requires only one RTTHTTP delay to perform the HTTP GET/response for an embedded object. Once these first five objects have been retrieved, the remaining 2 embedded objects can be retrieved (in parallel). This second round of HTTP GET/response to retrieve the remaining 2 embedded objects takes only one more RTTHTTP delays, since the TCP connection has remained open.</a:t>
            </a:r>
          </a:p>
          <a:p>
            <a:pPr algn="l"/>
            <a:r>
              <a:rPr lang="en-US" sz="1800">
                <a:latin typeface="Arial" panose="020B0604020202020204" pitchFamily="34" charset="0"/>
              </a:rPr>
              <a:t>5. </a:t>
            </a:r>
            <a:r>
              <a:rPr lang="en-US" sz="1800" b="0" i="0" u="none" strike="noStrike" baseline="0">
                <a:latin typeface="Arial" panose="020B0604020202020204" pitchFamily="34" charset="0"/>
              </a:rPr>
              <a:t>The delay in case 4 is less than the delay in case 3, which is less than the delay in case 2.</a:t>
            </a:r>
            <a:endParaRPr lang="en-IN"/>
          </a:p>
        </p:txBody>
      </p:sp>
    </p:spTree>
    <p:extLst>
      <p:ext uri="{BB962C8B-B14F-4D97-AF65-F5344CB8AC3E}">
        <p14:creationId xmlns:p14="http://schemas.microsoft.com/office/powerpoint/2010/main" val="216486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D44E-2D0D-4A2B-AB59-803C9A2A6157}"/>
              </a:ext>
            </a:extLst>
          </p:cNvPr>
          <p:cNvSpPr>
            <a:spLocks noGrp="1"/>
          </p:cNvSpPr>
          <p:nvPr>
            <p:ph type="title"/>
          </p:nvPr>
        </p:nvSpPr>
        <p:spPr>
          <a:xfrm>
            <a:off x="4384039" y="365125"/>
            <a:ext cx="7164493" cy="1325563"/>
          </a:xfrm>
        </p:spPr>
        <p:txBody>
          <a:bodyPr>
            <a:normAutofit/>
          </a:bodyPr>
          <a:lstStyle/>
          <a:p>
            <a:r>
              <a:rPr lang="en-IN" b="0" i="0" u="none" strike="noStrike" baseline="0">
                <a:latin typeface="Arial" panose="020B0604020202020204" pitchFamily="34" charset="0"/>
              </a:rPr>
              <a:t>DNS and HTTP delays</a:t>
            </a:r>
            <a:endParaRPr lang="en-IN"/>
          </a:p>
        </p:txBody>
      </p:sp>
      <p:sp>
        <p:nvSpPr>
          <p:cNvPr id="3" name="Content Placeholder 2">
            <a:extLst>
              <a:ext uri="{FF2B5EF4-FFF2-40B4-BE49-F238E27FC236}">
                <a16:creationId xmlns:a16="http://schemas.microsoft.com/office/drawing/2014/main" id="{A58AE56C-ABF4-403B-8830-75ECE0D07503}"/>
              </a:ext>
            </a:extLst>
          </p:cNvPr>
          <p:cNvSpPr>
            <a:spLocks noGrp="1"/>
          </p:cNvSpPr>
          <p:nvPr>
            <p:ph idx="1"/>
          </p:nvPr>
        </p:nvSpPr>
        <p:spPr>
          <a:xfrm>
            <a:off x="4387515" y="2022601"/>
            <a:ext cx="7161017" cy="4154361"/>
          </a:xfrm>
        </p:spPr>
        <p:txBody>
          <a:bodyPr>
            <a:normAutofit/>
          </a:bodyPr>
          <a:lstStyle/>
          <a:p>
            <a:r>
              <a:rPr lang="en-US" sz="2000" b="0" i="0" u="none" strike="noStrike" baseline="0">
                <a:latin typeface="Arial" panose="020B0604020202020204" pitchFamily="34" charset="0"/>
              </a:rPr>
              <a:t>Suppose within your Web browser you click on a link to obtain a Web page. The IP address for the associated URL is not cached in your local host, so a DNS lookup is necessary to obtain the IP address. Suppose that two DNS servers are visited before your host receives the IP address from DNS. The first DNS server visited is the local DNS cache, with an RTT delay of RTT</a:t>
            </a:r>
            <a:r>
              <a:rPr lang="en-US" sz="2000" b="0" i="0" u="none" strike="noStrike" baseline="-25000">
                <a:latin typeface="Arial" panose="020B0604020202020204" pitchFamily="34" charset="0"/>
              </a:rPr>
              <a:t>0</a:t>
            </a:r>
            <a:r>
              <a:rPr lang="en-US" sz="2000" b="0" i="0" u="none" strike="noStrike" baseline="0">
                <a:latin typeface="Arial" panose="020B0604020202020204" pitchFamily="34" charset="0"/>
              </a:rPr>
              <a:t> = 5 msecs. The second DNS server contacted has an RTT of 18 msecs. Initially, let's suppose that the Web page associated with the link contains exactly one object, consisting of a small amount of HTML text. Suppose the RTT between the local host and the Web server containing the object is RTT</a:t>
            </a:r>
            <a:r>
              <a:rPr lang="en-US" sz="2000" b="0" i="0" u="none" baseline="-25000">
                <a:latin typeface="Arial" panose="020B0604020202020204" pitchFamily="34" charset="0"/>
              </a:rPr>
              <a:t>HTTP</a:t>
            </a:r>
            <a:r>
              <a:rPr lang="en-US" sz="2000" b="0" i="0" u="none" strike="noStrike" baseline="0">
                <a:latin typeface="Arial" panose="020B0604020202020204" pitchFamily="34" charset="0"/>
              </a:rPr>
              <a:t> = 37 msecs.</a:t>
            </a:r>
          </a:p>
          <a:p>
            <a:endParaRPr lang="en-IN" sz="2000"/>
          </a:p>
        </p:txBody>
      </p:sp>
      <p:pic>
        <p:nvPicPr>
          <p:cNvPr id="5" name="Picture 4">
            <a:extLst>
              <a:ext uri="{FF2B5EF4-FFF2-40B4-BE49-F238E27FC236}">
                <a16:creationId xmlns:a16="http://schemas.microsoft.com/office/drawing/2014/main" id="{22539692-EAA8-431A-B468-580DF687154F}"/>
              </a:ext>
            </a:extLst>
          </p:cNvPr>
          <p:cNvPicPr>
            <a:picLocks noChangeAspect="1"/>
          </p:cNvPicPr>
          <p:nvPr/>
        </p:nvPicPr>
        <p:blipFill>
          <a:blip r:embed="rId2"/>
          <a:stretch>
            <a:fillRect/>
          </a:stretch>
        </p:blipFill>
        <p:spPr>
          <a:xfrm>
            <a:off x="480060" y="1876072"/>
            <a:ext cx="3425957" cy="3105374"/>
          </a:xfrm>
          <a:prstGeom prst="rect">
            <a:avLst/>
          </a:prstGeom>
        </p:spPr>
      </p:pic>
    </p:spTree>
    <p:extLst>
      <p:ext uri="{BB962C8B-B14F-4D97-AF65-F5344CB8AC3E}">
        <p14:creationId xmlns:p14="http://schemas.microsoft.com/office/powerpoint/2010/main" val="367291134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C888-DABD-42EA-BC04-E6F366281A7E}"/>
              </a:ext>
            </a:extLst>
          </p:cNvPr>
          <p:cNvSpPr>
            <a:spLocks noGrp="1"/>
          </p:cNvSpPr>
          <p:nvPr>
            <p:ph type="title"/>
          </p:nvPr>
        </p:nvSpPr>
        <p:spPr/>
        <p:txBody>
          <a:bodyPr>
            <a:normAutofit fontScale="90000"/>
          </a:bodyPr>
          <a:lstStyle/>
          <a:p>
            <a:r>
              <a:rPr lang="en-IN" sz="4400" b="0" i="0" u="none" strike="noStrike" baseline="0">
                <a:solidFill>
                  <a:srgbClr val="064F24"/>
                </a:solidFill>
                <a:latin typeface="Arial" panose="020B0604020202020204" pitchFamily="34" charset="0"/>
              </a:rPr>
              <a:t>The HTTP GET message</a:t>
            </a:r>
            <a:br>
              <a:rPr lang="en-IN" sz="4400" b="0" i="0" u="none" strike="noStrike" baseline="0">
                <a:solidFill>
                  <a:srgbClr val="064F24"/>
                </a:solidFill>
                <a:latin typeface="Arial" panose="020B0604020202020204" pitchFamily="34" charset="0"/>
              </a:rPr>
            </a:br>
            <a:endParaRPr lang="en-IN"/>
          </a:p>
        </p:txBody>
      </p:sp>
      <p:sp>
        <p:nvSpPr>
          <p:cNvPr id="3" name="Content Placeholder 2">
            <a:extLst>
              <a:ext uri="{FF2B5EF4-FFF2-40B4-BE49-F238E27FC236}">
                <a16:creationId xmlns:a16="http://schemas.microsoft.com/office/drawing/2014/main" id="{DCBAA5CE-5117-4DFE-80A0-0E4FB9D228A9}"/>
              </a:ext>
            </a:extLst>
          </p:cNvPr>
          <p:cNvSpPr>
            <a:spLocks noGrp="1"/>
          </p:cNvSpPr>
          <p:nvPr>
            <p:ph idx="1"/>
          </p:nvPr>
        </p:nvSpPr>
        <p:spPr/>
        <p:txBody>
          <a:bodyPr>
            <a:normAutofit fontScale="85000" lnSpcReduction="10000"/>
          </a:bodyPr>
          <a:lstStyle/>
          <a:p>
            <a:pPr algn="l"/>
            <a:r>
              <a:rPr lang="en-US" sz="1800" b="0" i="0" u="none" strike="noStrike" baseline="0">
                <a:solidFill>
                  <a:srgbClr val="000000"/>
                </a:solidFill>
                <a:latin typeface="Arial" panose="020B0604020202020204" pitchFamily="34" charset="0"/>
              </a:rPr>
              <a:t>Consider the figure below, where a client is sending an HTTP GET message to a web server, gaia.cs.umass.edu.</a:t>
            </a:r>
            <a:r>
              <a:rPr lang="en-US" sz="1800" b="0" i="0" u="none" strike="noStrike" baseline="0">
                <a:latin typeface="Arial" panose="020B0604020202020204" pitchFamily="34" charset="0"/>
              </a:rPr>
              <a:t> Suppose the client-to-server HTTP GET message is the following:</a:t>
            </a:r>
          </a:p>
          <a:p>
            <a:pPr algn="l"/>
            <a:endParaRPr lang="en-US" sz="1800">
              <a:latin typeface="Arial" panose="020B0604020202020204" pitchFamily="34" charset="0"/>
            </a:endParaRPr>
          </a:p>
          <a:p>
            <a:pPr algn="l"/>
            <a:endParaRPr lang="en-US" sz="1800" b="0" i="0" u="none" strike="noStrike" baseline="0">
              <a:latin typeface="Arial" panose="020B0604020202020204" pitchFamily="34" charset="0"/>
            </a:endParaRPr>
          </a:p>
          <a:p>
            <a:pPr marL="0" indent="0" algn="l">
              <a:buNone/>
            </a:pPr>
            <a:endParaRPr lang="en-US" sz="1800" b="0" i="0" u="none" strike="noStrike" baseline="0">
              <a:latin typeface="Arial" panose="020B0604020202020204" pitchFamily="34" charset="0"/>
            </a:endParaRPr>
          </a:p>
          <a:p>
            <a:pPr marL="0" indent="0" algn="l">
              <a:buNone/>
            </a:pPr>
            <a:r>
              <a:rPr lang="en-IN" sz="1800" b="0" i="0" u="none" strike="noStrike" baseline="0">
                <a:latin typeface="Courier New" panose="02070309020205020404" pitchFamily="49" charset="0"/>
              </a:rPr>
              <a:t>GET /</a:t>
            </a:r>
            <a:r>
              <a:rPr lang="en-IN" sz="1800" b="0" i="0" u="none" strike="noStrike" baseline="0" err="1">
                <a:latin typeface="Courier New" panose="02070309020205020404" pitchFamily="49" charset="0"/>
              </a:rPr>
              <a:t>kurose_ross</a:t>
            </a:r>
            <a:r>
              <a:rPr lang="en-IN" sz="1800" b="0" i="0" u="none" strike="noStrike" baseline="0">
                <a:latin typeface="Courier New" panose="02070309020205020404" pitchFamily="49" charset="0"/>
              </a:rPr>
              <a:t>/interactive/quotation2.htm HTTP/1.1</a:t>
            </a:r>
          </a:p>
          <a:p>
            <a:pPr marL="0" indent="0" algn="l">
              <a:buNone/>
            </a:pPr>
            <a:r>
              <a:rPr lang="en-IN" sz="1800" b="0" i="0" u="none" strike="noStrike" baseline="0">
                <a:latin typeface="Courier New" panose="02070309020205020404" pitchFamily="49" charset="0"/>
              </a:rPr>
              <a:t>Host: gaia.cs.umass.edu</a:t>
            </a:r>
          </a:p>
          <a:p>
            <a:pPr marL="0" indent="0" algn="l">
              <a:buNone/>
            </a:pPr>
            <a:r>
              <a:rPr lang="en-IN" sz="1800" b="0" i="0" u="none" strike="noStrike" baseline="0">
                <a:latin typeface="Courier New" panose="02070309020205020404" pitchFamily="49" charset="0"/>
              </a:rPr>
              <a:t>Accept: text/plain, </a:t>
            </a:r>
            <a:r>
              <a:rPr lang="en-IN" sz="1800" b="0" i="0" u="none" strike="noStrike" baseline="0" err="1">
                <a:latin typeface="Courier New" panose="02070309020205020404" pitchFamily="49" charset="0"/>
              </a:rPr>
              <a:t>te</a:t>
            </a:r>
            <a:r>
              <a:rPr lang="en-IN" sz="1800" b="0" i="0" u="none" strike="noStrike" baseline="0">
                <a:latin typeface="Courier New" panose="02070309020205020404" pitchFamily="49" charset="0"/>
              </a:rPr>
              <a:t> </a:t>
            </a:r>
            <a:r>
              <a:rPr lang="en-IN" sz="1800" b="0" i="0" u="none" strike="noStrike" baseline="0" err="1">
                <a:latin typeface="Courier New" panose="02070309020205020404" pitchFamily="49" charset="0"/>
              </a:rPr>
              <a:t>xt</a:t>
            </a:r>
            <a:r>
              <a:rPr lang="en-IN" sz="1800" b="0" i="0" u="none" strike="noStrike" baseline="0">
                <a:latin typeface="Courier New" panose="02070309020205020404" pitchFamily="49" charset="0"/>
              </a:rPr>
              <a:t>/html, image/jpeg, image/</a:t>
            </a:r>
            <a:r>
              <a:rPr lang="en-IN" sz="1800" b="0" i="0" u="none" strike="noStrike" baseline="0" err="1">
                <a:latin typeface="Courier New" panose="02070309020205020404" pitchFamily="49" charset="0"/>
              </a:rPr>
              <a:t>png</a:t>
            </a:r>
            <a:r>
              <a:rPr lang="en-IN" sz="1800" b="0" i="0" u="none" strike="noStrike" baseline="0">
                <a:latin typeface="Courier New" panose="02070309020205020404" pitchFamily="49" charset="0"/>
              </a:rPr>
              <a:t>, audio/</a:t>
            </a:r>
            <a:r>
              <a:rPr lang="en-IN" sz="1800" b="0" i="0" u="none" strike="noStrike" baseline="0" err="1">
                <a:latin typeface="Courier New" panose="02070309020205020404" pitchFamily="49" charset="0"/>
              </a:rPr>
              <a:t>vnf.wave</a:t>
            </a:r>
            <a:r>
              <a:rPr lang="en-IN" sz="1800" b="0" i="0" u="none" strike="noStrike" baseline="0">
                <a:latin typeface="Courier New" panose="02070309020205020404" pitchFamily="49" charset="0"/>
              </a:rPr>
              <a:t>, audio/mp4,</a:t>
            </a:r>
          </a:p>
          <a:p>
            <a:pPr marL="0" indent="0" algn="l">
              <a:buNone/>
            </a:pPr>
            <a:r>
              <a:rPr lang="en-US" sz="1800" b="0" i="0" u="none" strike="noStrike" baseline="0">
                <a:latin typeface="Courier New" panose="02070309020205020404" pitchFamily="49" charset="0"/>
              </a:rPr>
              <a:t>video/</a:t>
            </a:r>
            <a:r>
              <a:rPr lang="en-US" sz="1800" b="0" i="0" u="none" strike="noStrike" baseline="0" err="1">
                <a:latin typeface="Courier New" panose="02070309020205020404" pitchFamily="49" charset="0"/>
              </a:rPr>
              <a:t>wmv</a:t>
            </a:r>
            <a:r>
              <a:rPr lang="en-US" sz="1800" b="0" i="0" u="none" strike="noStrike" baseline="0">
                <a:latin typeface="Courier New" panose="02070309020205020404" pitchFamily="49" charset="0"/>
              </a:rPr>
              <a:t>, video/mpeg, application/*, */*</a:t>
            </a:r>
          </a:p>
          <a:p>
            <a:pPr marL="0" indent="0" algn="l">
              <a:buNone/>
            </a:pPr>
            <a:r>
              <a:rPr lang="fr-FR" sz="1800" b="0" i="0" u="none" strike="noStrike" baseline="0" err="1">
                <a:latin typeface="Courier New" panose="02070309020205020404" pitchFamily="49" charset="0"/>
              </a:rPr>
              <a:t>Accept-Language</a:t>
            </a:r>
            <a:r>
              <a:rPr lang="fr-FR" sz="1800" b="0" i="0" u="none" strike="noStrike" baseline="0">
                <a:latin typeface="Courier New" panose="02070309020205020404" pitchFamily="49" charset="0"/>
              </a:rPr>
              <a:t>: en-us, </a:t>
            </a:r>
            <a:r>
              <a:rPr lang="fr-FR" sz="1800" b="0" i="0" u="none" strike="noStrike" baseline="0" err="1">
                <a:latin typeface="Courier New" panose="02070309020205020404" pitchFamily="49" charset="0"/>
              </a:rPr>
              <a:t>en-gb;q</a:t>
            </a:r>
            <a:r>
              <a:rPr lang="fr-FR" sz="1800" b="0" i="0" u="none" strike="noStrike" baseline="0">
                <a:latin typeface="Courier New" panose="02070309020205020404" pitchFamily="49" charset="0"/>
              </a:rPr>
              <a:t>=0.3, </a:t>
            </a:r>
            <a:r>
              <a:rPr lang="fr-FR" sz="1800" b="0" i="0" u="none" strike="noStrike" baseline="0" err="1">
                <a:latin typeface="Courier New" panose="02070309020205020404" pitchFamily="49" charset="0"/>
              </a:rPr>
              <a:t>en;q</a:t>
            </a:r>
            <a:r>
              <a:rPr lang="fr-FR" sz="1800" b="0" i="0" u="none" strike="noStrike" baseline="0">
                <a:latin typeface="Courier New" panose="02070309020205020404" pitchFamily="49" charset="0"/>
              </a:rPr>
              <a:t>= 0.1, </a:t>
            </a:r>
            <a:r>
              <a:rPr lang="fr-FR" sz="1800" b="0" i="0" u="none" strike="noStrike" baseline="0" err="1">
                <a:latin typeface="Courier New" panose="02070309020205020404" pitchFamily="49" charset="0"/>
              </a:rPr>
              <a:t>fr</a:t>
            </a:r>
            <a:r>
              <a:rPr lang="fr-FR" sz="1800" b="0" i="0" u="none" strike="noStrike" baseline="0">
                <a:latin typeface="Courier New" panose="02070309020205020404" pitchFamily="49" charset="0"/>
              </a:rPr>
              <a:t>, </a:t>
            </a:r>
            <a:r>
              <a:rPr lang="fr-FR" sz="1800" b="0" i="0" u="none" strike="noStrike" baseline="0" err="1">
                <a:latin typeface="Courier New" panose="02070309020205020404" pitchFamily="49" charset="0"/>
              </a:rPr>
              <a:t>fr-ch</a:t>
            </a:r>
            <a:r>
              <a:rPr lang="fr-FR" sz="1800" b="0" i="0" u="none" strike="noStrike" baseline="0">
                <a:latin typeface="Courier New" panose="02070309020205020404" pitchFamily="49" charset="0"/>
              </a:rPr>
              <a:t>, </a:t>
            </a:r>
            <a:r>
              <a:rPr lang="fr-FR" sz="1800" b="0" i="0" u="none" strike="noStrike" baseline="0" err="1">
                <a:latin typeface="Courier New" panose="02070309020205020404" pitchFamily="49" charset="0"/>
              </a:rPr>
              <a:t>zh</a:t>
            </a:r>
            <a:r>
              <a:rPr lang="fr-FR" sz="1800" b="0" i="0" u="none" strike="noStrike" baseline="0">
                <a:latin typeface="Courier New" panose="02070309020205020404" pitchFamily="49" charset="0"/>
              </a:rPr>
              <a:t>, </a:t>
            </a:r>
            <a:r>
              <a:rPr lang="fr-FR" sz="1800" b="0" i="0" u="none" strike="noStrike" baseline="0" err="1">
                <a:latin typeface="Courier New" panose="02070309020205020404" pitchFamily="49" charset="0"/>
              </a:rPr>
              <a:t>cs</a:t>
            </a:r>
            <a:endParaRPr lang="fr-FR" sz="1800" b="0" i="0" u="none" strike="noStrike" baseline="0">
              <a:latin typeface="Courier New" panose="02070309020205020404" pitchFamily="49" charset="0"/>
            </a:endParaRPr>
          </a:p>
          <a:p>
            <a:pPr marL="0" indent="0" algn="l">
              <a:buNone/>
            </a:pPr>
            <a:r>
              <a:rPr lang="en-US" sz="1800" b="0" i="0" u="none" strike="noStrike" baseline="0">
                <a:latin typeface="Courier New" panose="02070309020205020404" pitchFamily="49" charset="0"/>
              </a:rPr>
              <a:t>If-Modified-Since: Tue, 17 Apr 2018 00:11:03 -0700</a:t>
            </a:r>
          </a:p>
          <a:p>
            <a:pPr marL="0" indent="0" algn="l">
              <a:buNone/>
            </a:pPr>
            <a:r>
              <a:rPr lang="en-IN" sz="1800" b="0" i="0" u="none" strike="noStrike" baseline="0">
                <a:latin typeface="Courier New" panose="02070309020205020404" pitchFamily="49" charset="0"/>
              </a:rPr>
              <a:t>User Agent: Mozilla/5.0 (Windows NT 6.1; WOW64; rv:12.0) Gecko/20100101</a:t>
            </a:r>
          </a:p>
          <a:p>
            <a:pPr marL="0" indent="0" algn="l">
              <a:buNone/>
            </a:pPr>
            <a:r>
              <a:rPr lang="en-IN" sz="1800" b="0" i="0" u="none" strike="noStrike" baseline="0">
                <a:latin typeface="Courier New" panose="02070309020205020404" pitchFamily="49" charset="0"/>
              </a:rPr>
              <a:t>Firefox/12.0</a:t>
            </a:r>
            <a:endParaRPr lang="en-IN"/>
          </a:p>
        </p:txBody>
      </p:sp>
      <p:sp>
        <p:nvSpPr>
          <p:cNvPr id="6" name="Text Placeholder 5">
            <a:extLst>
              <a:ext uri="{FF2B5EF4-FFF2-40B4-BE49-F238E27FC236}">
                <a16:creationId xmlns:a16="http://schemas.microsoft.com/office/drawing/2014/main" id="{9783AB83-3A7D-416C-B480-54D3F01D6702}"/>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13B456FE-6ED8-4156-8214-75FEE8D463C2}"/>
              </a:ext>
            </a:extLst>
          </p:cNvPr>
          <p:cNvPicPr>
            <a:picLocks noChangeAspect="1"/>
          </p:cNvPicPr>
          <p:nvPr/>
        </p:nvPicPr>
        <p:blipFill>
          <a:blip r:embed="rId2"/>
          <a:stretch>
            <a:fillRect/>
          </a:stretch>
        </p:blipFill>
        <p:spPr>
          <a:xfrm>
            <a:off x="-1" y="3092544"/>
            <a:ext cx="5098775" cy="2835898"/>
          </a:xfrm>
          <a:prstGeom prst="rect">
            <a:avLst/>
          </a:prstGeom>
        </p:spPr>
      </p:pic>
    </p:spTree>
    <p:extLst>
      <p:ext uri="{BB962C8B-B14F-4D97-AF65-F5344CB8AC3E}">
        <p14:creationId xmlns:p14="http://schemas.microsoft.com/office/powerpoint/2010/main" val="1982497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D56C7A-0FB4-4BD4-BBA4-C5ADEDC42D26}"/>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1CF59DCA-52F7-490B-AFB6-A27BBA7FFECE}"/>
              </a:ext>
            </a:extLst>
          </p:cNvPr>
          <p:cNvSpPr>
            <a:spLocks noGrp="1"/>
          </p:cNvSpPr>
          <p:nvPr>
            <p:ph idx="1"/>
          </p:nvPr>
        </p:nvSpPr>
        <p:spPr/>
        <p:txBody>
          <a:bodyPr/>
          <a:lstStyle/>
          <a:p>
            <a:pPr marL="0" indent="0" algn="l">
              <a:buNone/>
            </a:pPr>
            <a:r>
              <a:rPr lang="en-IN" sz="1800" b="0" i="0" u="none" strike="noStrike" baseline="0">
                <a:solidFill>
                  <a:srgbClr val="000000"/>
                </a:solidFill>
                <a:latin typeface="Arial" panose="020B0604020202020204" pitchFamily="34" charset="0"/>
              </a:rPr>
              <a:t>Answer the following questions:</a:t>
            </a:r>
          </a:p>
          <a:p>
            <a:pPr algn="l"/>
            <a:r>
              <a:rPr lang="en-US" sz="1800" b="0" i="0" u="none" strike="noStrike" baseline="0">
                <a:solidFill>
                  <a:srgbClr val="000000"/>
                </a:solidFill>
                <a:latin typeface="Arial" panose="020B0604020202020204" pitchFamily="34" charset="0"/>
              </a:rPr>
              <a:t>What is the name of the file that is being retrieved in this GET message?</a:t>
            </a:r>
          </a:p>
          <a:p>
            <a:pPr algn="l"/>
            <a:r>
              <a:rPr lang="en-US" sz="1800" b="0" i="0" u="none" strike="noStrike" baseline="0">
                <a:solidFill>
                  <a:srgbClr val="000000"/>
                </a:solidFill>
                <a:latin typeface="Arial" panose="020B0604020202020204" pitchFamily="34" charset="0"/>
              </a:rPr>
              <a:t>What version of HTTP is the client running?</a:t>
            </a:r>
          </a:p>
          <a:p>
            <a:pPr algn="l"/>
            <a:r>
              <a:rPr lang="en-US" sz="1800" b="0" i="0" u="none" strike="noStrike" baseline="0">
                <a:solidFill>
                  <a:srgbClr val="000000"/>
                </a:solidFill>
                <a:latin typeface="Arial" panose="020B0604020202020204" pitchFamily="34" charset="0"/>
              </a:rPr>
              <a:t>What formats of text, images, audio, and video does the client browser prefer to receive? </a:t>
            </a:r>
          </a:p>
          <a:p>
            <a:pPr algn="l"/>
            <a:r>
              <a:rPr lang="en-US" sz="1800" b="0" i="0" u="none" strike="noStrike" baseline="0">
                <a:solidFill>
                  <a:srgbClr val="000000"/>
                </a:solidFill>
                <a:latin typeface="Arial" panose="020B0604020202020204" pitchFamily="34" charset="0"/>
              </a:rPr>
              <a:t>What do the strings </a:t>
            </a:r>
            <a:r>
              <a:rPr lang="en-US" sz="1800" b="0" i="0" u="none" strike="noStrike" baseline="0">
                <a:solidFill>
                  <a:srgbClr val="000000"/>
                </a:solidFill>
                <a:latin typeface="Courier New" panose="02070309020205020404" pitchFamily="49" charset="0"/>
              </a:rPr>
              <a:t>"application/*" </a:t>
            </a:r>
            <a:r>
              <a:rPr lang="en-US" sz="1800" b="0" i="0" u="none" strike="noStrike" baseline="0">
                <a:solidFill>
                  <a:srgbClr val="000000"/>
                </a:solidFill>
                <a:latin typeface="Arial" panose="020B0604020202020204" pitchFamily="34" charset="0"/>
              </a:rPr>
              <a:t>and </a:t>
            </a:r>
            <a:r>
              <a:rPr lang="en-US" sz="1800" b="0" i="0" u="none" strike="noStrike" baseline="0">
                <a:solidFill>
                  <a:srgbClr val="000000"/>
                </a:solidFill>
                <a:latin typeface="Courier New" panose="02070309020205020404" pitchFamily="49" charset="0"/>
              </a:rPr>
              <a:t>"*/*" </a:t>
            </a:r>
            <a:r>
              <a:rPr lang="en-US" sz="1800" b="0" i="0" u="none" strike="noStrike" baseline="0">
                <a:solidFill>
                  <a:srgbClr val="000000"/>
                </a:solidFill>
                <a:latin typeface="Arial" panose="020B0604020202020204" pitchFamily="34" charset="0"/>
              </a:rPr>
              <a:t>signify in the Accept: header?</a:t>
            </a:r>
          </a:p>
          <a:p>
            <a:r>
              <a:rPr lang="en-US" sz="1800" b="0" i="0" u="none" strike="noStrike" baseline="0">
                <a:solidFill>
                  <a:srgbClr val="000000"/>
                </a:solidFill>
                <a:latin typeface="Arial" panose="020B0604020202020204" pitchFamily="34" charset="0"/>
              </a:rPr>
              <a:t>What languages is the browser indicating that it is willing to accept? [Note: you can look at your own browser preferences to get a listing of language codes.]</a:t>
            </a:r>
          </a:p>
          <a:p>
            <a:pPr algn="l"/>
            <a:endParaRPr lang="en-US" sz="1800" b="0" i="0" u="none" strike="noStrike" baseline="0">
              <a:solidFill>
                <a:srgbClr val="000000"/>
              </a:solidFill>
              <a:latin typeface="Arial" panose="020B0604020202020204" pitchFamily="34" charset="0"/>
            </a:endParaRPr>
          </a:p>
          <a:p>
            <a:pPr marL="0" indent="0" algn="l">
              <a:buNone/>
            </a:pPr>
            <a:endParaRPr lang="en-IN"/>
          </a:p>
        </p:txBody>
      </p:sp>
    </p:spTree>
    <p:extLst>
      <p:ext uri="{BB962C8B-B14F-4D97-AF65-F5344CB8AC3E}">
        <p14:creationId xmlns:p14="http://schemas.microsoft.com/office/powerpoint/2010/main" val="1229209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96E5-49F0-47EE-99D5-C9D8E2D6FC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183360-3AB8-447E-93F8-371D9CB4CD4A}"/>
              </a:ext>
            </a:extLst>
          </p:cNvPr>
          <p:cNvSpPr>
            <a:spLocks noGrp="1"/>
          </p:cNvSpPr>
          <p:nvPr>
            <p:ph idx="1"/>
          </p:nvPr>
        </p:nvSpPr>
        <p:spPr/>
        <p:txBody>
          <a:bodyPr>
            <a:normAutofit/>
          </a:bodyPr>
          <a:lstStyle/>
          <a:p>
            <a:pPr algn="l"/>
            <a:r>
              <a:rPr lang="en-US" sz="1800" b="0" i="0" u="none" strike="noStrike" baseline="0">
                <a:solidFill>
                  <a:srgbClr val="000000"/>
                </a:solidFill>
                <a:latin typeface="Arial" panose="020B0604020202020204" pitchFamily="34" charset="0"/>
              </a:rPr>
              <a:t>Does the client already have a (possibly out-of-date) copy of the requested file? Explain. If so, approximately how long ago did the client receive the file, assuming the GET request has just been issued?</a:t>
            </a:r>
          </a:p>
          <a:p>
            <a:pPr algn="l"/>
            <a:r>
              <a:rPr lang="en-US" sz="1800" b="0" i="0" u="none" strike="noStrike" baseline="0">
                <a:solidFill>
                  <a:srgbClr val="000000"/>
                </a:solidFill>
                <a:latin typeface="Arial" panose="020B0604020202020204" pitchFamily="34" charset="0"/>
              </a:rPr>
              <a:t>What is the type of client browser and the client's operating system? </a:t>
            </a:r>
            <a:endParaRPr lang="en-IN"/>
          </a:p>
        </p:txBody>
      </p:sp>
    </p:spTree>
    <p:extLst>
      <p:ext uri="{BB962C8B-B14F-4D97-AF65-F5344CB8AC3E}">
        <p14:creationId xmlns:p14="http://schemas.microsoft.com/office/powerpoint/2010/main" val="454985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DC4F-33A5-4E49-BB41-C2719E4DEB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17B47-28E4-40DB-9480-0DEE1C234F20}"/>
              </a:ext>
            </a:extLst>
          </p:cNvPr>
          <p:cNvSpPr>
            <a:spLocks noGrp="1"/>
          </p:cNvSpPr>
          <p:nvPr>
            <p:ph idx="1"/>
          </p:nvPr>
        </p:nvSpPr>
        <p:spPr/>
        <p:txBody>
          <a:bodyPr vert="horz" lIns="91440" tIns="45720" rIns="91440" bIns="45720" rtlCol="0" anchor="t">
            <a:normAutofit/>
          </a:bodyPr>
          <a:lstStyle/>
          <a:p>
            <a:r>
              <a:rPr lang="en-US">
                <a:ea typeface="+mn-lt"/>
                <a:cs typeface="+mn-lt"/>
              </a:rPr>
              <a:t>Consider an HTTP client that wants to retrieve a Web document at a given URL. The IP address of the HTTP server is initially unknown. What transport and application-layer protocols besides HTTP are needed in this scenario?</a:t>
            </a:r>
            <a:endParaRPr lang="en-US">
              <a:cs typeface="Calibri"/>
            </a:endParaRPr>
          </a:p>
          <a:p>
            <a:endParaRPr lang="en-US">
              <a:cs typeface="Calibri"/>
            </a:endParaRPr>
          </a:p>
        </p:txBody>
      </p:sp>
    </p:spTree>
    <p:extLst>
      <p:ext uri="{BB962C8B-B14F-4D97-AF65-F5344CB8AC3E}">
        <p14:creationId xmlns:p14="http://schemas.microsoft.com/office/powerpoint/2010/main" val="390600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A7AB-3084-4DD5-A050-FF06411717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BC1022-6459-4B4A-9BBC-5718167EC6F8}"/>
              </a:ext>
            </a:extLst>
          </p:cNvPr>
          <p:cNvSpPr>
            <a:spLocks noGrp="1"/>
          </p:cNvSpPr>
          <p:nvPr>
            <p:ph idx="1"/>
          </p:nvPr>
        </p:nvSpPr>
        <p:spPr/>
        <p:txBody>
          <a:bodyPr vert="horz" lIns="91440" tIns="45720" rIns="91440" bIns="45720" rtlCol="0" anchor="t">
            <a:normAutofit/>
          </a:bodyPr>
          <a:lstStyle/>
          <a:p>
            <a:r>
              <a:rPr lang="en-US">
                <a:ea typeface="+mn-lt"/>
                <a:cs typeface="+mn-lt"/>
              </a:rPr>
              <a:t>Before sending HTTP request, to get the IP Address of the HTTP server a DNS request will be created. Following are the protocols used over here:</a:t>
            </a:r>
            <a:endParaRPr lang="en-US">
              <a:cs typeface="Calibri" panose="020F0502020204030204"/>
            </a:endParaRPr>
          </a:p>
          <a:p>
            <a:pPr marL="0" indent="0">
              <a:buNone/>
            </a:pPr>
            <a:r>
              <a:rPr lang="en-US">
                <a:ea typeface="+mn-lt"/>
                <a:cs typeface="+mn-lt"/>
              </a:rPr>
              <a:t>•For Application layer DNS (Domain Name System): UDP at Transport layer</a:t>
            </a:r>
            <a:endParaRPr lang="en-US">
              <a:cs typeface="Calibri" panose="020F0502020204030204"/>
            </a:endParaRPr>
          </a:p>
          <a:p>
            <a:pPr marL="0" indent="0">
              <a:buNone/>
            </a:pPr>
            <a:r>
              <a:rPr lang="en-US">
                <a:ea typeface="+mn-lt"/>
                <a:cs typeface="+mn-lt"/>
              </a:rPr>
              <a:t>•For Application layer HTTP: TCP at Transport layer protocols are used.</a:t>
            </a: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4137320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A49C-46B6-4B79-AB7D-6F1796963F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A32750-4D4C-45CE-B931-B0745195CFEC}"/>
              </a:ext>
            </a:extLst>
          </p:cNvPr>
          <p:cNvSpPr>
            <a:spLocks noGrp="1"/>
          </p:cNvSpPr>
          <p:nvPr>
            <p:ph idx="1"/>
          </p:nvPr>
        </p:nvSpPr>
        <p:spPr>
          <a:xfrm>
            <a:off x="838200" y="358491"/>
            <a:ext cx="10515600" cy="5818472"/>
          </a:xfrm>
        </p:spPr>
        <p:txBody>
          <a:bodyPr vert="horz" lIns="91440" tIns="45720" rIns="91440" bIns="45720" rtlCol="0" anchor="t">
            <a:normAutofit lnSpcReduction="10000"/>
          </a:bodyPr>
          <a:lstStyle/>
          <a:p>
            <a:r>
              <a:rPr lang="en-US">
                <a:ea typeface="+mn-lt"/>
                <a:cs typeface="+mn-lt"/>
              </a:rPr>
              <a:t>Consider Figure 2.12, for which there is an institutional network connected to the Internet. Suppose that the average object size is 850,000 bits and that the average request rate from the institution’s browsers to the origin servers is 16 requests per second. Also suppose that the amount of time it takes from when the router on the Internet side of the access link forwards an HTTP request until it receives the response is three seconds on average (see Section 2.2.5). Model the total average response time as the sum of the average access delay (that is, the delay from Internet router to institution router) and the average Internet delay. For the average access delay, use Δ/(1 – Δβ), where Δ is the average time required to send an object over the access link and β is the arrival rate of objects to the access link.</a:t>
            </a:r>
            <a:endParaRPr lang="en-US">
              <a:cs typeface="Calibri" panose="020F0502020204030204"/>
            </a:endParaRPr>
          </a:p>
          <a:p>
            <a:pPr algn="just"/>
            <a:r>
              <a:rPr lang="en-US">
                <a:ea typeface="+mn-lt"/>
                <a:cs typeface="+mn-lt"/>
              </a:rPr>
              <a:t>1.Find the total average response time.</a:t>
            </a:r>
            <a:endParaRPr lang="en-US">
              <a:cs typeface="Calibri"/>
            </a:endParaRPr>
          </a:p>
          <a:p>
            <a:pPr algn="just"/>
            <a:r>
              <a:rPr lang="en-US">
                <a:ea typeface="+mn-lt"/>
                <a:cs typeface="+mn-lt"/>
              </a:rPr>
              <a:t>2.Now suppose a cache is installed in the institutional LAN. Suppose the miss rate is 0.4. Find the total response time.</a:t>
            </a:r>
            <a:endParaRPr lang="en-US"/>
          </a:p>
          <a:p>
            <a:endParaRPr lang="en-US">
              <a:cs typeface="Calibri"/>
            </a:endParaRPr>
          </a:p>
          <a:p>
            <a:endParaRPr lang="en-US">
              <a:cs typeface="Calibri"/>
            </a:endParaRPr>
          </a:p>
        </p:txBody>
      </p:sp>
    </p:spTree>
    <p:extLst>
      <p:ext uri="{BB962C8B-B14F-4D97-AF65-F5344CB8AC3E}">
        <p14:creationId xmlns:p14="http://schemas.microsoft.com/office/powerpoint/2010/main" val="1381753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2804DAA-BA68-4475-B5B0-07B2B5FC968E}"/>
              </a:ext>
            </a:extLst>
          </p:cNvPr>
          <p:cNvPicPr>
            <a:picLocks noGrp="1" noChangeAspect="1"/>
          </p:cNvPicPr>
          <p:nvPr>
            <p:ph idx="1"/>
          </p:nvPr>
        </p:nvPicPr>
        <p:blipFill>
          <a:blip r:embed="rId2"/>
          <a:stretch>
            <a:fillRect/>
          </a:stretch>
        </p:blipFill>
        <p:spPr>
          <a:xfrm>
            <a:off x="2227205" y="643467"/>
            <a:ext cx="7737590" cy="5571065"/>
          </a:xfrm>
          <a:prstGeom prst="rect">
            <a:avLst/>
          </a:prstGeom>
          <a:ln>
            <a:noFill/>
          </a:ln>
        </p:spPr>
      </p:pic>
    </p:spTree>
    <p:extLst>
      <p:ext uri="{BB962C8B-B14F-4D97-AF65-F5344CB8AC3E}">
        <p14:creationId xmlns:p14="http://schemas.microsoft.com/office/powerpoint/2010/main" val="2491204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ACF1F-9779-4ACB-B43E-16E1438D176A}"/>
              </a:ext>
            </a:extLst>
          </p:cNvPr>
          <p:cNvSpPr>
            <a:spLocks noGrp="1"/>
          </p:cNvSpPr>
          <p:nvPr>
            <p:ph idx="1"/>
          </p:nvPr>
        </p:nvSpPr>
        <p:spPr>
          <a:xfrm>
            <a:off x="550653" y="479293"/>
            <a:ext cx="10515600" cy="5716428"/>
          </a:xfrm>
        </p:spPr>
        <p:txBody>
          <a:bodyPr vert="horz" lIns="91440" tIns="45720" rIns="91440" bIns="45720" rtlCol="0" anchor="t">
            <a:noAutofit/>
          </a:bodyPr>
          <a:lstStyle/>
          <a:p>
            <a:r>
              <a:rPr lang="en-US" sz="2000">
                <a:ea typeface="+mn-lt"/>
                <a:cs typeface="+mn-lt"/>
              </a:rPr>
              <a:t>Ans: Given that propagation delay = 3 sec.</a:t>
            </a:r>
            <a:endParaRPr lang="en-US" sz="2000">
              <a:cs typeface="Calibri" panose="020F0502020204030204"/>
            </a:endParaRPr>
          </a:p>
          <a:p>
            <a:r>
              <a:rPr lang="en-US" sz="2000">
                <a:ea typeface="+mn-lt"/>
                <a:cs typeface="+mn-lt"/>
              </a:rPr>
              <a:t>transmission time = L/R.                                                                             </a:t>
            </a:r>
            <a:endParaRPr lang="en-US" sz="2000">
              <a:cs typeface="Calibri"/>
            </a:endParaRPr>
          </a:p>
          <a:p>
            <a:r>
              <a:rPr lang="en-US" sz="2000">
                <a:ea typeface="+mn-lt"/>
                <a:cs typeface="+mn-lt"/>
              </a:rPr>
              <a:t>The average time = the average size of the object / R,</a:t>
            </a:r>
            <a:endParaRPr lang="en-US" sz="2000">
              <a:cs typeface="Calibri"/>
            </a:endParaRPr>
          </a:p>
          <a:p>
            <a:r>
              <a:rPr lang="en-US" sz="2000">
                <a:ea typeface="+mn-lt"/>
                <a:cs typeface="+mn-lt"/>
              </a:rPr>
              <a:t>Δ = (850,000 bits)/(15,000,000 bits/sec) = .0567 sec</a:t>
            </a:r>
            <a:endParaRPr lang="en-US" sz="2000">
              <a:cs typeface="Calibri"/>
            </a:endParaRPr>
          </a:p>
          <a:p>
            <a:r>
              <a:rPr lang="en-US" sz="2000">
                <a:ea typeface="+mn-lt"/>
                <a:cs typeface="+mn-lt"/>
              </a:rPr>
              <a:t>The traffic intensity on the link :</a:t>
            </a:r>
            <a:endParaRPr lang="en-US" sz="2000">
              <a:cs typeface="Calibri"/>
            </a:endParaRPr>
          </a:p>
          <a:p>
            <a:r>
              <a:rPr lang="en-US" sz="2000">
                <a:ea typeface="+mn-lt"/>
                <a:cs typeface="+mn-lt"/>
              </a:rPr>
              <a:t> = Δβ = (16 requests/sec)(.0567 sec/request) = 0.907. </a:t>
            </a:r>
          </a:p>
          <a:p>
            <a:r>
              <a:rPr lang="en-US" sz="2000">
                <a:ea typeface="+mn-lt"/>
                <a:cs typeface="+mn-lt"/>
              </a:rPr>
              <a:t>The average access delay = Δ/(1 – Δβ) = (.0567 sec)/(1 – .907) = .6 secs.</a:t>
            </a:r>
            <a:endParaRPr lang="en-US" sz="2000">
              <a:cs typeface="Calibri"/>
            </a:endParaRPr>
          </a:p>
          <a:p>
            <a:r>
              <a:rPr lang="en-US" sz="2000">
                <a:ea typeface="+mn-lt"/>
                <a:cs typeface="+mn-lt"/>
              </a:rPr>
              <a:t>The total average response time is therefore .6 sec + 3 sec = 3.6 sec.</a:t>
            </a:r>
            <a:endParaRPr lang="en-US" sz="2000">
              <a:cs typeface="Calibri"/>
            </a:endParaRPr>
          </a:p>
          <a:p>
            <a:r>
              <a:rPr lang="en-US" sz="2000">
                <a:ea typeface="+mn-lt"/>
                <a:cs typeface="+mn-lt"/>
              </a:rPr>
              <a:t>2.Hit rate = 1-0.4 =&gt; 60% of the requests are satisfied within the institutional network.</a:t>
            </a:r>
            <a:endParaRPr lang="en-US" sz="2000">
              <a:cs typeface="Calibri"/>
            </a:endParaRPr>
          </a:p>
          <a:p>
            <a:r>
              <a:rPr lang="en-US" sz="2000">
                <a:ea typeface="+mn-lt"/>
                <a:cs typeface="+mn-lt"/>
              </a:rPr>
              <a:t>Thus the average access delay is (.0567 sec)/[1 – (.4)(.907)] = .089 sec.</a:t>
            </a:r>
            <a:endParaRPr lang="en-US" sz="2000">
              <a:cs typeface="Calibri"/>
            </a:endParaRPr>
          </a:p>
          <a:p>
            <a:r>
              <a:rPr lang="en-US" sz="2000">
                <a:ea typeface="+mn-lt"/>
                <a:cs typeface="+mn-lt"/>
              </a:rPr>
              <a:t>The response time is approximately zero if the request is satisfied by  the cache (which happens with probability 0.6);</a:t>
            </a:r>
            <a:endParaRPr lang="en-US" sz="2000">
              <a:cs typeface="Calibri"/>
            </a:endParaRPr>
          </a:p>
          <a:p>
            <a:r>
              <a:rPr lang="en-US" sz="2000">
                <a:ea typeface="+mn-lt"/>
                <a:cs typeface="+mn-lt"/>
              </a:rPr>
              <a:t>The average response time = .089 sec + 3 sec = 3.089 sec for cache misses (which happens 40% of the time).</a:t>
            </a:r>
            <a:endParaRPr lang="en-US" sz="2000">
              <a:cs typeface="Calibri"/>
            </a:endParaRPr>
          </a:p>
          <a:p>
            <a:r>
              <a:rPr lang="en-US" sz="2000">
                <a:ea typeface="+mn-lt"/>
                <a:cs typeface="+mn-lt"/>
              </a:rPr>
              <a:t>So the average response time  = (.6)(0 sec) + (.4)(3.089 sec) = 1.24 sec. </a:t>
            </a:r>
            <a:endParaRPr lang="en-US" sz="2000">
              <a:cs typeface="Calibri"/>
            </a:endParaRPr>
          </a:p>
          <a:p>
            <a:r>
              <a:rPr lang="en-US" sz="2000">
                <a:ea typeface="+mn-lt"/>
                <a:cs typeface="+mn-lt"/>
              </a:rPr>
              <a:t>Thus the average response time is reduced from 3.6 sec to 1.24 sec.</a:t>
            </a:r>
            <a:endParaRPr lang="en-US" sz="1800">
              <a:cs typeface="Calibri" panose="020F0502020204030204"/>
            </a:endParaRPr>
          </a:p>
          <a:p>
            <a:endParaRPr lang="en-US" sz="1200">
              <a:cs typeface="Calibri"/>
            </a:endParaRPr>
          </a:p>
        </p:txBody>
      </p:sp>
    </p:spTree>
    <p:extLst>
      <p:ext uri="{BB962C8B-B14F-4D97-AF65-F5344CB8AC3E}">
        <p14:creationId xmlns:p14="http://schemas.microsoft.com/office/powerpoint/2010/main" val="2911236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F557-AFA4-403F-9326-6E553BE9AC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F38379-D364-4A0A-A4F9-4BEABFF57C86}"/>
              </a:ext>
            </a:extLst>
          </p:cNvPr>
          <p:cNvSpPr>
            <a:spLocks noGrp="1"/>
          </p:cNvSpPr>
          <p:nvPr>
            <p:ph idx="1"/>
          </p:nvPr>
        </p:nvSpPr>
        <p:spPr/>
        <p:txBody>
          <a:bodyPr vert="horz" lIns="91440" tIns="45720" rIns="91440" bIns="45720" rtlCol="0" anchor="t">
            <a:normAutofit fontScale="92500"/>
          </a:bodyPr>
          <a:lstStyle/>
          <a:p>
            <a:pPr marL="0" indent="0">
              <a:buNone/>
            </a:pPr>
            <a:r>
              <a:rPr lang="en-US">
                <a:ea typeface="+mn-lt"/>
                <a:cs typeface="+mn-lt"/>
              </a:rPr>
              <a:t>• Assume you are setting up a company network that has the following servers: DNS server: “dns1.compxyz.com” (IP: “128.118.13.50”) </a:t>
            </a:r>
            <a:endParaRPr lang="en-US"/>
          </a:p>
          <a:p>
            <a:pPr marL="0" indent="0">
              <a:buNone/>
            </a:pPr>
            <a:r>
              <a:rPr lang="en-US">
                <a:ea typeface="+mn-lt"/>
                <a:cs typeface="+mn-lt"/>
              </a:rPr>
              <a:t>•Web server: “compxyz.com” with two IP addresses as “128.118.12.56” and “128.118.12.58”. </a:t>
            </a:r>
          </a:p>
          <a:p>
            <a:pPr marL="0" indent="0">
              <a:buNone/>
            </a:pPr>
            <a:r>
              <a:rPr lang="en-US">
                <a:ea typeface="+mn-lt"/>
                <a:cs typeface="+mn-lt"/>
              </a:rPr>
              <a:t>•The web server also bears the name “</a:t>
            </a:r>
            <a:r>
              <a:rPr lang="en-US">
                <a:ea typeface="+mn-lt"/>
                <a:cs typeface="+mn-lt"/>
                <a:hlinkClick r:id="rId2"/>
              </a:rPr>
              <a:t>www.compxyz.com</a:t>
            </a:r>
            <a:r>
              <a:rPr lang="en-US">
                <a:ea typeface="+mn-lt"/>
                <a:cs typeface="+mn-lt"/>
              </a:rPr>
              <a:t>”. </a:t>
            </a:r>
          </a:p>
          <a:p>
            <a:pPr marL="0" indent="0">
              <a:buNone/>
            </a:pPr>
            <a:r>
              <a:rPr lang="en-US">
                <a:ea typeface="+mn-lt"/>
                <a:cs typeface="+mn-lt"/>
              </a:rPr>
              <a:t>•Email server: “email.compxyz.com” (IP: “128.119.12.60”, company email address: “</a:t>
            </a:r>
            <a:r>
              <a:rPr lang="en-US">
                <a:ea typeface="+mn-lt"/>
                <a:cs typeface="+mn-lt"/>
                <a:hlinkClick r:id="rId3"/>
              </a:rPr>
              <a:t>username@compxyz.com</a:t>
            </a:r>
            <a:r>
              <a:rPr lang="en-US">
                <a:ea typeface="+mn-lt"/>
                <a:cs typeface="+mn-lt"/>
              </a:rPr>
              <a:t>”).  </a:t>
            </a:r>
          </a:p>
          <a:p>
            <a:pPr marL="0" indent="0">
              <a:buNone/>
            </a:pPr>
            <a:r>
              <a:rPr lang="en-US">
                <a:ea typeface="+mn-lt"/>
                <a:cs typeface="+mn-lt"/>
              </a:rPr>
              <a:t>•What resource records (RRs) will you be providing to the .com authoritative registrar? </a:t>
            </a:r>
          </a:p>
          <a:p>
            <a:pPr marL="0" indent="0">
              <a:buNone/>
            </a:pPr>
            <a:r>
              <a:rPr lang="en-US">
                <a:ea typeface="+mn-lt"/>
                <a:cs typeface="+mn-lt"/>
              </a:rPr>
              <a:t>• what resource records will you be placing in the company’s DNS server? </a:t>
            </a:r>
          </a:p>
          <a:p>
            <a:endParaRPr lang="en-US">
              <a:cs typeface="Calibri"/>
            </a:endParaRPr>
          </a:p>
          <a:p>
            <a:endParaRPr lang="en-US">
              <a:cs typeface="Calibri"/>
            </a:endParaRPr>
          </a:p>
        </p:txBody>
      </p:sp>
    </p:spTree>
    <p:extLst>
      <p:ext uri="{BB962C8B-B14F-4D97-AF65-F5344CB8AC3E}">
        <p14:creationId xmlns:p14="http://schemas.microsoft.com/office/powerpoint/2010/main" val="1052938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1D9D-70F3-4D9F-8DEA-FE0C6D8250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A57ECC-801B-4580-992C-8848D4672BD6}"/>
              </a:ext>
            </a:extLst>
          </p:cNvPr>
          <p:cNvSpPr>
            <a:spLocks noGrp="1"/>
          </p:cNvSpPr>
          <p:nvPr>
            <p:ph idx="1"/>
          </p:nvPr>
        </p:nvSpPr>
        <p:spPr/>
        <p:txBody>
          <a:bodyPr vert="horz" lIns="91440" tIns="45720" rIns="91440" bIns="45720" rtlCol="0" anchor="t">
            <a:normAutofit/>
          </a:bodyPr>
          <a:lstStyle/>
          <a:p>
            <a:r>
              <a:rPr lang="en-GB" b="1">
                <a:cs typeface="Calibri"/>
              </a:rPr>
              <a:t> (compxyz.com, dns1.compxyz.com, NS)</a:t>
            </a:r>
            <a:r>
              <a:rPr lang="en-US">
                <a:cs typeface="Calibri"/>
              </a:rPr>
              <a:t> </a:t>
            </a:r>
            <a:endParaRPr lang="en-US">
              <a:ea typeface="+mn-lt"/>
              <a:cs typeface="+mn-lt"/>
            </a:endParaRPr>
          </a:p>
          <a:p>
            <a:r>
              <a:rPr lang="en-GB" b="1">
                <a:cs typeface="Calibri"/>
              </a:rPr>
              <a:t> (dns1.compxyz.com, 128.118.13.50, A)</a:t>
            </a:r>
            <a:r>
              <a:rPr lang="en-US">
                <a:cs typeface="Calibri"/>
              </a:rPr>
              <a:t> </a:t>
            </a:r>
            <a:endParaRPr lang="en-US">
              <a:ea typeface="+mn-lt"/>
              <a:cs typeface="+mn-lt"/>
            </a:endParaRPr>
          </a:p>
          <a:p>
            <a:r>
              <a:rPr lang="en-GB" b="1">
                <a:cs typeface="Calibri"/>
              </a:rPr>
              <a:t> (compxyz.com, 128.118.12.56, A)</a:t>
            </a:r>
            <a:r>
              <a:rPr lang="en-US">
                <a:cs typeface="Calibri"/>
              </a:rPr>
              <a:t> </a:t>
            </a:r>
            <a:endParaRPr lang="en-US">
              <a:ea typeface="+mn-lt"/>
              <a:cs typeface="+mn-lt"/>
            </a:endParaRPr>
          </a:p>
          <a:p>
            <a:r>
              <a:rPr lang="en-GB" b="1">
                <a:cs typeface="Calibri"/>
              </a:rPr>
              <a:t> (compxyz.com, 128.118.12.58, A)</a:t>
            </a:r>
            <a:r>
              <a:rPr lang="en-US">
                <a:cs typeface="Calibri"/>
              </a:rPr>
              <a:t> </a:t>
            </a:r>
            <a:endParaRPr lang="en-US">
              <a:ea typeface="+mn-lt"/>
              <a:cs typeface="+mn-lt"/>
            </a:endParaRPr>
          </a:p>
          <a:p>
            <a:r>
              <a:rPr lang="en-GB" b="1">
                <a:cs typeface="Calibri"/>
              </a:rPr>
              <a:t> (</a:t>
            </a:r>
            <a:r>
              <a:rPr lang="en-GB" b="1">
                <a:cs typeface="Calibri"/>
                <a:hlinkClick r:id="rId2"/>
              </a:rPr>
              <a:t>www.compxyz.com</a:t>
            </a:r>
            <a:r>
              <a:rPr lang="en-GB" b="1">
                <a:cs typeface="Calibri"/>
              </a:rPr>
              <a:t>, compxyz.com, CNAME) </a:t>
            </a:r>
            <a:endParaRPr lang="en-US">
              <a:ea typeface="+mn-lt"/>
              <a:cs typeface="+mn-lt"/>
            </a:endParaRPr>
          </a:p>
          <a:p>
            <a:r>
              <a:rPr lang="en-GB" b="1">
                <a:cs typeface="Calibri"/>
              </a:rPr>
              <a:t>(email.compxyz.com, 128.119.12.60, A) </a:t>
            </a:r>
            <a:endParaRPr lang="en-US">
              <a:ea typeface="+mn-lt"/>
              <a:cs typeface="+mn-lt"/>
            </a:endParaRPr>
          </a:p>
          <a:p>
            <a:r>
              <a:rPr lang="en-GB" b="1">
                <a:cs typeface="Calibri"/>
              </a:rPr>
              <a:t>(compxyz.com, email.starwar.com, MX)</a:t>
            </a:r>
            <a:r>
              <a:rPr lang="en-US">
                <a:cs typeface="Calibri"/>
              </a:rPr>
              <a:t> </a:t>
            </a:r>
            <a:endParaRPr lang="en-US"/>
          </a:p>
        </p:txBody>
      </p:sp>
    </p:spTree>
    <p:extLst>
      <p:ext uri="{BB962C8B-B14F-4D97-AF65-F5344CB8AC3E}">
        <p14:creationId xmlns:p14="http://schemas.microsoft.com/office/powerpoint/2010/main" val="303110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D44E-2D0D-4A2B-AB59-803C9A2A6157}"/>
              </a:ext>
            </a:extLst>
          </p:cNvPr>
          <p:cNvSpPr>
            <a:spLocks noGrp="1"/>
          </p:cNvSpPr>
          <p:nvPr>
            <p:ph type="title"/>
          </p:nvPr>
        </p:nvSpPr>
        <p:spPr>
          <a:xfrm>
            <a:off x="4384039" y="365125"/>
            <a:ext cx="7164493" cy="1325563"/>
          </a:xfrm>
        </p:spPr>
        <p:txBody>
          <a:bodyPr>
            <a:normAutofit/>
          </a:bodyPr>
          <a:lstStyle/>
          <a:p>
            <a:r>
              <a:rPr lang="en-IN" b="0" i="0" u="none" strike="noStrike" baseline="0">
                <a:latin typeface="Arial" panose="020B0604020202020204" pitchFamily="34" charset="0"/>
              </a:rPr>
              <a:t>DNS and HTTP delays</a:t>
            </a:r>
            <a:endParaRPr lang="en-IN"/>
          </a:p>
        </p:txBody>
      </p:sp>
      <p:sp>
        <p:nvSpPr>
          <p:cNvPr id="3" name="Content Placeholder 2">
            <a:extLst>
              <a:ext uri="{FF2B5EF4-FFF2-40B4-BE49-F238E27FC236}">
                <a16:creationId xmlns:a16="http://schemas.microsoft.com/office/drawing/2014/main" id="{A58AE56C-ABF4-403B-8830-75ECE0D07503}"/>
              </a:ext>
            </a:extLst>
          </p:cNvPr>
          <p:cNvSpPr>
            <a:spLocks noGrp="1"/>
          </p:cNvSpPr>
          <p:nvPr>
            <p:ph idx="1"/>
          </p:nvPr>
        </p:nvSpPr>
        <p:spPr>
          <a:xfrm>
            <a:off x="4387515" y="2022601"/>
            <a:ext cx="7161017" cy="4154361"/>
          </a:xfrm>
        </p:spPr>
        <p:txBody>
          <a:bodyPr>
            <a:normAutofit/>
          </a:bodyPr>
          <a:lstStyle/>
          <a:p>
            <a:r>
              <a:rPr lang="en-US" sz="2000" b="0" i="0" u="none" strike="noStrike" baseline="0">
                <a:latin typeface="Arial" panose="020B0604020202020204" pitchFamily="34" charset="0"/>
              </a:rPr>
              <a:t>Suppose within your Web browser you click on a link to obtain a Web page. The IP address for the associated URL is not cached in your local host, so a DNS lookup is necessary to obtain the IP address. Suppose that two DNS servers are visited before your host receives the IP address from DNS. The first DNS server visited is the local DNS cache, with an RTT delay of RTT</a:t>
            </a:r>
            <a:r>
              <a:rPr lang="en-US" sz="2000" b="0" i="0" u="none" strike="noStrike" baseline="-25000">
                <a:latin typeface="Arial" panose="020B0604020202020204" pitchFamily="34" charset="0"/>
              </a:rPr>
              <a:t>0</a:t>
            </a:r>
            <a:r>
              <a:rPr lang="en-US" sz="2000" b="0" i="0" u="none" strike="noStrike" baseline="0">
                <a:latin typeface="Arial" panose="020B0604020202020204" pitchFamily="34" charset="0"/>
              </a:rPr>
              <a:t> = 5 msecs. The second DNS server contacted has an RTT of 18 msecs. Initially, let's suppose that the Web page associated with the link contains exactly one object, consisting of a small amount of HTML text. Suppose the RTT between the local host and the Web server containing the object is RTT</a:t>
            </a:r>
            <a:r>
              <a:rPr lang="en-US" sz="2000" b="0" i="0" u="none" baseline="-25000">
                <a:latin typeface="Arial" panose="020B0604020202020204" pitchFamily="34" charset="0"/>
              </a:rPr>
              <a:t>HTTP</a:t>
            </a:r>
            <a:r>
              <a:rPr lang="en-US" sz="2000" b="0" i="0" u="none" strike="noStrike" baseline="0">
                <a:latin typeface="Arial" panose="020B0604020202020204" pitchFamily="34" charset="0"/>
              </a:rPr>
              <a:t> = 37 msecs.</a:t>
            </a:r>
          </a:p>
          <a:p>
            <a:endParaRPr lang="en-IN" sz="2000"/>
          </a:p>
        </p:txBody>
      </p:sp>
      <p:pic>
        <p:nvPicPr>
          <p:cNvPr id="5" name="Picture 4">
            <a:extLst>
              <a:ext uri="{FF2B5EF4-FFF2-40B4-BE49-F238E27FC236}">
                <a16:creationId xmlns:a16="http://schemas.microsoft.com/office/drawing/2014/main" id="{22539692-EAA8-431A-B468-580DF687154F}"/>
              </a:ext>
            </a:extLst>
          </p:cNvPr>
          <p:cNvPicPr>
            <a:picLocks noChangeAspect="1"/>
          </p:cNvPicPr>
          <p:nvPr/>
        </p:nvPicPr>
        <p:blipFill>
          <a:blip r:embed="rId2"/>
          <a:stretch>
            <a:fillRect/>
          </a:stretch>
        </p:blipFill>
        <p:spPr>
          <a:xfrm>
            <a:off x="480060" y="1876072"/>
            <a:ext cx="3425957" cy="3105374"/>
          </a:xfrm>
          <a:prstGeom prst="rect">
            <a:avLst/>
          </a:prstGeom>
        </p:spPr>
      </p:pic>
    </p:spTree>
    <p:extLst>
      <p:ext uri="{BB962C8B-B14F-4D97-AF65-F5344CB8AC3E}">
        <p14:creationId xmlns:p14="http://schemas.microsoft.com/office/powerpoint/2010/main" val="31969666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EE85-BA80-4BD3-97C5-B2DF34A335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7E08E2-3AF7-475D-AF02-8A7EA56A96C2}"/>
              </a:ext>
            </a:extLst>
          </p:cNvPr>
          <p:cNvSpPr>
            <a:spLocks noGrp="1"/>
          </p:cNvSpPr>
          <p:nvPr>
            <p:ph idx="1"/>
          </p:nvPr>
        </p:nvSpPr>
        <p:spPr/>
        <p:txBody>
          <a:bodyPr>
            <a:normAutofit/>
          </a:bodyPr>
          <a:lstStyle/>
          <a:p>
            <a:pPr marL="0" indent="0" algn="l">
              <a:buNone/>
            </a:pPr>
            <a:r>
              <a:rPr lang="en-US" sz="1800" b="0" i="0" u="none" strike="noStrike" baseline="0">
                <a:latin typeface="Arial" panose="020B0604020202020204" pitchFamily="34" charset="0"/>
              </a:rPr>
              <a:t>1. Assuming zero transmission time for the HTML object, how much time elapses from when the client clicks on the link until the </a:t>
            </a:r>
            <a:r>
              <a:rPr lang="en-IN" sz="1800" b="0" i="0" u="none" strike="noStrike" baseline="0">
                <a:latin typeface="Arial" panose="020B0604020202020204" pitchFamily="34" charset="0"/>
              </a:rPr>
              <a:t>client receives the object?= RTT0+RTT1+2*RTT(HTTP)</a:t>
            </a:r>
          </a:p>
          <a:p>
            <a:pPr marL="0" indent="0" algn="l">
              <a:buNone/>
            </a:pPr>
            <a:r>
              <a:rPr lang="en-US" sz="1800" b="0" i="0" u="none" strike="noStrike" baseline="0">
                <a:latin typeface="Arial" panose="020B0604020202020204" pitchFamily="34" charset="0"/>
              </a:rPr>
              <a:t>2. Now suppose the HTML object references 7 very small objects on the same web server. Neglecting transmission times, how much time elapses from when the client clicks on the link until the base object and all 7 additional objects are received from web server at the client, assuming non-persistent HTTP and no parallel TCP connections? = RTT0+RTT1+2*RTT(base html file)+7*2*RTT</a:t>
            </a:r>
          </a:p>
          <a:p>
            <a:pPr marL="0" indent="0" algn="l">
              <a:buNone/>
            </a:pPr>
            <a:r>
              <a:rPr lang="en-US" sz="1800">
                <a:latin typeface="Arial" panose="020B0604020202020204" pitchFamily="34" charset="0"/>
              </a:rPr>
              <a:t>3. </a:t>
            </a:r>
            <a:r>
              <a:rPr lang="en-US" sz="1800" b="0" i="0" u="none" strike="noStrike" baseline="0">
                <a:latin typeface="Arial" panose="020B0604020202020204" pitchFamily="34" charset="0"/>
              </a:rPr>
              <a:t>Repeat 2. above but assume that the client is configured to support a maximum of 5 parallel TCP connections, with nonpersistent </a:t>
            </a:r>
            <a:r>
              <a:rPr lang="en-IN" sz="1800" b="0" i="0" u="none" strike="noStrike" baseline="0">
                <a:latin typeface="Arial" panose="020B0604020202020204" pitchFamily="34" charset="0"/>
              </a:rPr>
              <a:t>HTTP.=RTT0+RTT1+2*RTT(base)+2*RTT(5 objects)+2*RTT(2 objects)</a:t>
            </a:r>
          </a:p>
          <a:p>
            <a:pPr marL="0" indent="0" algn="l">
              <a:buNone/>
            </a:pPr>
            <a:r>
              <a:rPr lang="en-US" sz="1800" b="0" i="0" u="none" strike="noStrike" baseline="0">
                <a:latin typeface="Arial" panose="020B0604020202020204" pitchFamily="34" charset="0"/>
              </a:rPr>
              <a:t>4. Repeat 2. above but assume that the client is configured to support a maximum of 5 parallel TCP connections, with persistent </a:t>
            </a:r>
            <a:r>
              <a:rPr lang="en-IN" sz="1800" b="0" i="0" u="none" strike="noStrike" baseline="0">
                <a:latin typeface="Arial" panose="020B0604020202020204" pitchFamily="34" charset="0"/>
              </a:rPr>
              <a:t>HTTP.=RTT0+RTT1+2*RTT(http)(</a:t>
            </a:r>
            <a:r>
              <a:rPr lang="en-IN" sz="1800" b="0" i="0" u="none" strike="noStrike" baseline="0" err="1">
                <a:latin typeface="Arial" panose="020B0604020202020204" pitchFamily="34" charset="0"/>
              </a:rPr>
              <a:t>BASe</a:t>
            </a:r>
            <a:r>
              <a:rPr lang="en-IN" sz="1800" b="0" i="0" u="none" strike="noStrike" baseline="0">
                <a:latin typeface="Arial" panose="020B0604020202020204" pitchFamily="34" charset="0"/>
              </a:rPr>
              <a:t>)+RTT(http)(5 objects)+RTT(http)(2 objects)</a:t>
            </a:r>
          </a:p>
          <a:p>
            <a:pPr marL="0" indent="0" algn="l">
              <a:buNone/>
            </a:pPr>
            <a:r>
              <a:rPr lang="en-US" sz="1800" b="0" i="0" u="none" strike="noStrike" baseline="0">
                <a:latin typeface="Arial" panose="020B0604020202020204" pitchFamily="34" charset="0"/>
              </a:rPr>
              <a:t>5. What do you notice about the overall delays (taking into account both DNS and HTTP delays) that you computed in cases 2, </a:t>
            </a:r>
            <a:r>
              <a:rPr lang="en-IN" sz="1800" b="0" i="0" u="none" strike="noStrike" baseline="0">
                <a:latin typeface="Arial" panose="020B0604020202020204" pitchFamily="34" charset="0"/>
              </a:rPr>
              <a:t>3. and 4. above?</a:t>
            </a:r>
            <a:endParaRPr lang="en-IN"/>
          </a:p>
        </p:txBody>
      </p:sp>
    </p:spTree>
    <p:extLst>
      <p:ext uri="{BB962C8B-B14F-4D97-AF65-F5344CB8AC3E}">
        <p14:creationId xmlns:p14="http://schemas.microsoft.com/office/powerpoint/2010/main" val="3839272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7E7A-9529-48CE-B239-2ED6A66344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B2A719-98B2-4FC8-8F0D-81AC0BCCD2C4}"/>
              </a:ext>
            </a:extLst>
          </p:cNvPr>
          <p:cNvSpPr>
            <a:spLocks noGrp="1"/>
          </p:cNvSpPr>
          <p:nvPr>
            <p:ph idx="1"/>
          </p:nvPr>
        </p:nvSpPr>
        <p:spPr/>
        <p:txBody>
          <a:bodyPr>
            <a:normAutofit/>
          </a:bodyPr>
          <a:lstStyle/>
          <a:p>
            <a:pPr marL="342900" indent="-342900" algn="l">
              <a:buAutoNum type="arabicPeriod"/>
            </a:pPr>
            <a:r>
              <a:rPr lang="en-US" sz="1800" b="0" i="0" u="none" strike="noStrike" baseline="0">
                <a:latin typeface="Arial" panose="020B0604020202020204" pitchFamily="34" charset="0"/>
              </a:rPr>
              <a:t>The time from when the Web request is made in the browser until the page is displayed in the browser is: RTT</a:t>
            </a:r>
            <a:r>
              <a:rPr lang="en-US" sz="1800" b="0" i="0" u="none" strike="noStrike" baseline="-25000">
                <a:latin typeface="Arial" panose="020B0604020202020204" pitchFamily="34" charset="0"/>
              </a:rPr>
              <a:t>0</a:t>
            </a:r>
            <a:r>
              <a:rPr lang="en-US" sz="1800" b="0" i="0" u="none" strike="noStrike" baseline="0">
                <a:latin typeface="Arial" panose="020B0604020202020204" pitchFamily="34" charset="0"/>
              </a:rPr>
              <a:t> + RTT</a:t>
            </a:r>
            <a:r>
              <a:rPr lang="en-US" sz="1800" b="0" i="0" u="none" strike="noStrike" baseline="-25000">
                <a:latin typeface="Arial" panose="020B0604020202020204" pitchFamily="34" charset="0"/>
              </a:rPr>
              <a:t>1</a:t>
            </a:r>
            <a:r>
              <a:rPr lang="en-US" sz="1800" b="0" i="0" u="none" strike="noStrike" baseline="0">
                <a:latin typeface="Arial" panose="020B0604020202020204" pitchFamily="34" charset="0"/>
              </a:rPr>
              <a:t> + 2*RTT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 5 + 18 + 2*37 = 97 msecs. Note that 2 RTT</a:t>
            </a:r>
            <a:r>
              <a:rPr lang="en-US" sz="1800" b="0" i="0" u="none" strike="noStrike" baseline="-25000">
                <a:latin typeface="Arial" panose="020B0604020202020204" pitchFamily="34" charset="0"/>
              </a:rPr>
              <a:t>HTTPs</a:t>
            </a:r>
            <a:r>
              <a:rPr lang="en-US" sz="1800" b="0" i="0" u="none" strike="noStrike" baseline="0">
                <a:latin typeface="Arial" panose="020B0604020202020204" pitchFamily="34" charset="0"/>
              </a:rPr>
              <a:t> are needed to fetch the HTML object -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establish the TCP connection, and then one RTT</a:t>
            </a:r>
            <a:r>
              <a:rPr lang="en-US" sz="1800" b="0" i="0" u="none" strike="noStrike" baseline="-25000">
                <a:latin typeface="Arial" panose="020B0604020202020204" pitchFamily="34" charset="0"/>
              </a:rPr>
              <a:t>HTTP </a:t>
            </a:r>
            <a:r>
              <a:rPr lang="en-US" sz="1800" b="0" i="0" u="none" strike="noStrike" baseline="0">
                <a:latin typeface="Arial" panose="020B0604020202020204" pitchFamily="34" charset="0"/>
              </a:rPr>
              <a:t>to perform the HTTP GET/response over that TCP connection.</a:t>
            </a:r>
          </a:p>
          <a:p>
            <a:pPr marL="0" indent="0" algn="l">
              <a:buNone/>
            </a:pPr>
            <a:r>
              <a:rPr lang="en-US" sz="1800" b="0" i="0" u="none" strike="noStrike" baseline="0">
                <a:latin typeface="Arial" panose="020B0604020202020204" pitchFamily="34" charset="0"/>
              </a:rPr>
              <a:t>2. The time from when the Web request is made in the browser until the page is displayed in the browser is: RTT</a:t>
            </a:r>
            <a:r>
              <a:rPr lang="en-US" sz="1800" b="0" i="0" u="none" strike="noStrike" baseline="-25000">
                <a:latin typeface="Arial" panose="020B0604020202020204" pitchFamily="34" charset="0"/>
              </a:rPr>
              <a:t>0</a:t>
            </a:r>
            <a:r>
              <a:rPr lang="en-US" sz="1800" b="0" i="0" u="none" strike="noStrike" baseline="0">
                <a:latin typeface="Arial" panose="020B0604020202020204" pitchFamily="34" charset="0"/>
              </a:rPr>
              <a:t> + RTT</a:t>
            </a:r>
            <a:r>
              <a:rPr lang="en-US" sz="1800" b="0" i="0" u="none" strike="noStrike" baseline="-25000">
                <a:latin typeface="Arial" panose="020B0604020202020204" pitchFamily="34" charset="0"/>
              </a:rPr>
              <a:t>1</a:t>
            </a:r>
            <a:r>
              <a:rPr lang="en-US" sz="1800" b="0" i="0" u="none" strike="noStrike" baseline="0">
                <a:latin typeface="Arial" panose="020B0604020202020204" pitchFamily="34" charset="0"/>
              </a:rPr>
              <a:t> + 2*RTT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+ 2*7*RTT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 5 + 18 + 2*37 + 2*7*37 = 615 msecs. Note that two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delays are needed to fetch the base HTML object -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establish the TCP connection, and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send the HTTP request, and receive the HTTP reply. Then, serially, for </a:t>
            </a:r>
            <a:r>
              <a:rPr lang="en-US" sz="1800" b="0" i="1" u="none" strike="noStrike" baseline="0">
                <a:latin typeface="Arial" panose="020B0604020202020204" pitchFamily="34" charset="0"/>
              </a:rPr>
              <a:t>each </a:t>
            </a:r>
            <a:r>
              <a:rPr lang="en-US" sz="1800" b="0" i="0" u="none" strike="noStrike" baseline="0">
                <a:latin typeface="Arial" panose="020B0604020202020204" pitchFamily="34" charset="0"/>
              </a:rPr>
              <a:t>of the 7 embedded objects, a delay of 2*RTT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is needed -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establish the TCP connection and then one RTT</a:t>
            </a:r>
            <a:r>
              <a:rPr lang="en-US" sz="1800" b="0" i="0" u="none" strike="noStrike" baseline="-25000">
                <a:latin typeface="Arial" panose="020B0604020202020204" pitchFamily="34" charset="0"/>
              </a:rPr>
              <a:t>HTTP</a:t>
            </a:r>
            <a:r>
              <a:rPr lang="en-US" sz="1800" b="0" i="0" u="none" strike="noStrike" baseline="0">
                <a:latin typeface="Arial" panose="020B0604020202020204" pitchFamily="34" charset="0"/>
              </a:rPr>
              <a:t> to perform the HTTP GET/response over that TCP connection.</a:t>
            </a:r>
          </a:p>
          <a:p>
            <a:pPr marL="0" indent="0" algn="l">
              <a:buNone/>
            </a:pPr>
            <a:r>
              <a:rPr lang="en-US" sz="1800">
                <a:latin typeface="Arial" panose="020B0604020202020204" pitchFamily="34" charset="0"/>
              </a:rPr>
              <a:t>3. </a:t>
            </a:r>
            <a:r>
              <a:rPr lang="en-US" sz="1800" b="0" i="0" u="none" strike="noStrike" baseline="0">
                <a:latin typeface="Arial" panose="020B0604020202020204" pitchFamily="34" charset="0"/>
              </a:rPr>
              <a:t>The time from when the Web request is made in the browser until the page is displayed in the browser is: RTT0 + RTT1 + </a:t>
            </a:r>
            <a:r>
              <a:rPr lang="en-IN" sz="1800" b="0" i="0" u="none" strike="noStrike" baseline="0">
                <a:latin typeface="Arial" panose="020B0604020202020204" pitchFamily="34" charset="0"/>
              </a:rPr>
              <a:t>2*RTTHTTP + 2*RTTHTTP + 2*RTTHTTP = 5 + 18 + 2*37 + 2*37 + 2*37 =</a:t>
            </a:r>
          </a:p>
          <a:p>
            <a:pPr marL="0" indent="0" algn="l">
              <a:buNone/>
            </a:pPr>
            <a:r>
              <a:rPr lang="en-IN" sz="1800">
                <a:latin typeface="Arial" panose="020B0604020202020204" pitchFamily="34" charset="0"/>
              </a:rPr>
              <a:t>4. </a:t>
            </a:r>
            <a:r>
              <a:rPr lang="en-US" sz="1800" b="0" i="0" u="none" strike="noStrike" baseline="0">
                <a:latin typeface="Arial" panose="020B0604020202020204" pitchFamily="34" charset="0"/>
              </a:rPr>
              <a:t>The time from when the Web request is made in the browser until the page is displayed in the browser is: RTT0 + RTT1 + </a:t>
            </a:r>
            <a:r>
              <a:rPr lang="en-IN" sz="1800" b="0" i="0" u="none" strike="noStrike" baseline="0">
                <a:latin typeface="Arial" panose="020B0604020202020204" pitchFamily="34" charset="0"/>
              </a:rPr>
              <a:t>2*RTT</a:t>
            </a:r>
            <a:r>
              <a:rPr lang="en-IN" sz="1800" b="0" i="0" u="none" strike="noStrike" baseline="-25000">
                <a:latin typeface="Arial" panose="020B0604020202020204" pitchFamily="34" charset="0"/>
              </a:rPr>
              <a:t>HTTP</a:t>
            </a:r>
            <a:r>
              <a:rPr lang="en-IN" sz="1800" b="0" i="0" u="none" strike="noStrike" baseline="0">
                <a:latin typeface="Arial" panose="020B0604020202020204" pitchFamily="34" charset="0"/>
              </a:rPr>
              <a:t> + RTT</a:t>
            </a:r>
            <a:r>
              <a:rPr lang="en-IN" sz="1800" b="0" i="0" u="none" strike="noStrike" baseline="-25000">
                <a:latin typeface="Arial" panose="020B0604020202020204" pitchFamily="34" charset="0"/>
              </a:rPr>
              <a:t>HTTP</a:t>
            </a:r>
            <a:r>
              <a:rPr lang="en-IN" sz="1800" b="0" i="0" u="none" strike="noStrike" baseline="0">
                <a:latin typeface="Arial" panose="020B0604020202020204" pitchFamily="34" charset="0"/>
              </a:rPr>
              <a:t> + RTT</a:t>
            </a:r>
            <a:r>
              <a:rPr lang="en-IN" sz="1800" b="0" i="0" u="none" strike="noStrike" baseline="-25000">
                <a:latin typeface="Arial" panose="020B0604020202020204" pitchFamily="34" charset="0"/>
              </a:rPr>
              <a:t>HTTP</a:t>
            </a:r>
            <a:r>
              <a:rPr lang="en-IN" sz="1800" b="0" i="0" u="none" strike="noStrike" baseline="0">
                <a:latin typeface="Arial" panose="020B0604020202020204" pitchFamily="34" charset="0"/>
              </a:rPr>
              <a:t> = 5 + 18 + 2*37 + 37 + 37 =</a:t>
            </a:r>
            <a:endParaRPr lang="en-IN"/>
          </a:p>
        </p:txBody>
      </p:sp>
    </p:spTree>
    <p:extLst>
      <p:ext uri="{BB962C8B-B14F-4D97-AF65-F5344CB8AC3E}">
        <p14:creationId xmlns:p14="http://schemas.microsoft.com/office/powerpoint/2010/main" val="36720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BC00-3E81-4859-992E-A4285971A0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12A3A4-36B0-4D87-91F4-E8FC3B9559B7}"/>
              </a:ext>
            </a:extLst>
          </p:cNvPr>
          <p:cNvSpPr>
            <a:spLocks noGrp="1"/>
          </p:cNvSpPr>
          <p:nvPr>
            <p:ph idx="1"/>
          </p:nvPr>
        </p:nvSpPr>
        <p:spPr/>
        <p:txBody>
          <a:bodyPr>
            <a:normAutofit/>
          </a:bodyPr>
          <a:lstStyle/>
          <a:p>
            <a:pPr algn="l"/>
            <a:r>
              <a:rPr lang="en-US" sz="1800" b="0" i="0" u="none" strike="noStrike" baseline="0">
                <a:latin typeface="Arial" panose="020B0604020202020204" pitchFamily="34" charset="0"/>
              </a:rPr>
              <a:t>As in 2. and 3. above, two RTTHTTP delays are needed to fetch the base HTML </a:t>
            </a:r>
            <a:r>
              <a:rPr lang="en-US" sz="1800" b="0" i="0" u="none" strike="noStrike" baseline="0" err="1">
                <a:latin typeface="Arial" panose="020B0604020202020204" pitchFamily="34" charset="0"/>
              </a:rPr>
              <a:t>ob</a:t>
            </a:r>
            <a:r>
              <a:rPr lang="en-US" sz="1800" b="0" i="0" u="none" strike="noStrike" baseline="0">
                <a:latin typeface="Arial" panose="020B0604020202020204" pitchFamily="34" charset="0"/>
              </a:rPr>
              <a:t> </a:t>
            </a:r>
            <a:r>
              <a:rPr lang="en-US" sz="1800" b="0" i="0" u="none" strike="noStrike" baseline="0" err="1">
                <a:latin typeface="Arial" panose="020B0604020202020204" pitchFamily="34" charset="0"/>
              </a:rPr>
              <a:t>ject</a:t>
            </a:r>
            <a:r>
              <a:rPr lang="en-US" sz="1800" b="0" i="0" u="none" strike="noStrike" baseline="0">
                <a:latin typeface="Arial" panose="020B0604020202020204" pitchFamily="34" charset="0"/>
              </a:rPr>
              <a:t> - one RTTHTTP to establish the TCP connection, and one RTTHTTP to send the HTTP request, and receive the HTTP reply containing the base HTML object. However, with persistent HTTP, this TCP connection will remain open for future HTTP requests, which will therefore not incur a TCP establishment delay. Once the base object is received at the client, the maximum of five requests can proceed in parallel, each retrieving one of the 7 embedded objects. Each (in parallel) requires only one RTTHTTP delay to perform the HTTP GET/response for an embedded object. Once these first five objects have been retrieved, the remaining 2 embedded objects can be retrieved (in parallel). This second round of HTTP GET/response to retrieve the remaining 2 embedded objects takes only one more RTTHTTP delays, since the TCP connection has remained open.</a:t>
            </a:r>
          </a:p>
          <a:p>
            <a:pPr algn="l"/>
            <a:r>
              <a:rPr lang="en-US" sz="1800">
                <a:latin typeface="Arial" panose="020B0604020202020204" pitchFamily="34" charset="0"/>
              </a:rPr>
              <a:t>5. </a:t>
            </a:r>
            <a:r>
              <a:rPr lang="en-US" sz="1800" b="0" i="0" u="none" strike="noStrike" baseline="0">
                <a:latin typeface="Arial" panose="020B0604020202020204" pitchFamily="34" charset="0"/>
              </a:rPr>
              <a:t>The delay in case 4 is less than the delay in case 3, which is less than the delay in case 2.</a:t>
            </a:r>
            <a:endParaRPr lang="en-IN"/>
          </a:p>
        </p:txBody>
      </p:sp>
    </p:spTree>
    <p:extLst>
      <p:ext uri="{BB962C8B-B14F-4D97-AF65-F5344CB8AC3E}">
        <p14:creationId xmlns:p14="http://schemas.microsoft.com/office/powerpoint/2010/main" val="352243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CC888-DABD-42EA-BC04-E6F366281A7E}"/>
              </a:ext>
            </a:extLst>
          </p:cNvPr>
          <p:cNvSpPr>
            <a:spLocks noGrp="1"/>
          </p:cNvSpPr>
          <p:nvPr>
            <p:ph type="title"/>
          </p:nvPr>
        </p:nvSpPr>
        <p:spPr/>
        <p:txBody>
          <a:bodyPr>
            <a:normAutofit fontScale="90000"/>
          </a:bodyPr>
          <a:lstStyle/>
          <a:p>
            <a:r>
              <a:rPr lang="en-IN" sz="4400" b="0" i="0" u="none" strike="noStrike" baseline="0">
                <a:solidFill>
                  <a:srgbClr val="064F24"/>
                </a:solidFill>
                <a:latin typeface="Arial" panose="020B0604020202020204" pitchFamily="34" charset="0"/>
              </a:rPr>
              <a:t>The HTTP GET message</a:t>
            </a:r>
            <a:br>
              <a:rPr lang="en-IN" sz="4400" b="0" i="0" u="none" strike="noStrike" baseline="0">
                <a:solidFill>
                  <a:srgbClr val="064F24"/>
                </a:solidFill>
                <a:latin typeface="Arial" panose="020B0604020202020204" pitchFamily="34" charset="0"/>
              </a:rPr>
            </a:br>
            <a:endParaRPr lang="en-IN"/>
          </a:p>
        </p:txBody>
      </p:sp>
      <p:sp>
        <p:nvSpPr>
          <p:cNvPr id="3" name="Content Placeholder 2">
            <a:extLst>
              <a:ext uri="{FF2B5EF4-FFF2-40B4-BE49-F238E27FC236}">
                <a16:creationId xmlns:a16="http://schemas.microsoft.com/office/drawing/2014/main" id="{DCBAA5CE-5117-4DFE-80A0-0E4FB9D228A9}"/>
              </a:ext>
            </a:extLst>
          </p:cNvPr>
          <p:cNvSpPr>
            <a:spLocks noGrp="1"/>
          </p:cNvSpPr>
          <p:nvPr>
            <p:ph idx="1"/>
          </p:nvPr>
        </p:nvSpPr>
        <p:spPr/>
        <p:txBody>
          <a:bodyPr>
            <a:normAutofit fontScale="85000" lnSpcReduction="10000"/>
          </a:bodyPr>
          <a:lstStyle/>
          <a:p>
            <a:pPr algn="l"/>
            <a:r>
              <a:rPr lang="en-US" sz="1800" b="0" i="0" u="none" strike="noStrike" baseline="0">
                <a:solidFill>
                  <a:srgbClr val="000000"/>
                </a:solidFill>
                <a:latin typeface="Arial" panose="020B0604020202020204" pitchFamily="34" charset="0"/>
              </a:rPr>
              <a:t>Consider the figure below, where a client is sending an HTTP GET message to a web server, gaia.cs.umass.edu.</a:t>
            </a:r>
            <a:r>
              <a:rPr lang="en-US" sz="1800" b="0" i="0" u="none" strike="noStrike" baseline="0">
                <a:latin typeface="Arial" panose="020B0604020202020204" pitchFamily="34" charset="0"/>
              </a:rPr>
              <a:t> Suppose the client-to-server HTTP GET message is the following:</a:t>
            </a:r>
          </a:p>
          <a:p>
            <a:pPr algn="l"/>
            <a:endParaRPr lang="en-US" sz="1800">
              <a:latin typeface="Arial" panose="020B0604020202020204" pitchFamily="34" charset="0"/>
            </a:endParaRPr>
          </a:p>
          <a:p>
            <a:pPr algn="l"/>
            <a:endParaRPr lang="en-US" sz="1800" b="0" i="0" u="none" strike="noStrike" baseline="0">
              <a:latin typeface="Arial" panose="020B0604020202020204" pitchFamily="34" charset="0"/>
            </a:endParaRPr>
          </a:p>
          <a:p>
            <a:pPr marL="0" indent="0" algn="l">
              <a:buNone/>
            </a:pPr>
            <a:endParaRPr lang="en-US" sz="1800" b="0" i="0" u="none" strike="noStrike" baseline="0">
              <a:latin typeface="Arial" panose="020B0604020202020204" pitchFamily="34" charset="0"/>
            </a:endParaRPr>
          </a:p>
          <a:p>
            <a:pPr marL="0" indent="0" algn="l">
              <a:buNone/>
            </a:pPr>
            <a:r>
              <a:rPr lang="en-IN" sz="1800" b="0" i="0" u="none" strike="noStrike" baseline="0">
                <a:latin typeface="Courier New" panose="02070309020205020404" pitchFamily="49" charset="0"/>
              </a:rPr>
              <a:t>GET /</a:t>
            </a:r>
            <a:r>
              <a:rPr lang="en-IN" sz="1800" b="0" i="0" u="none" strike="noStrike" baseline="0" err="1">
                <a:latin typeface="Courier New" panose="02070309020205020404" pitchFamily="49" charset="0"/>
              </a:rPr>
              <a:t>kurose_ross</a:t>
            </a:r>
            <a:r>
              <a:rPr lang="en-IN" sz="1800" b="0" i="0" u="none" strike="noStrike" baseline="0">
                <a:latin typeface="Courier New" panose="02070309020205020404" pitchFamily="49" charset="0"/>
              </a:rPr>
              <a:t>/interactive/quotation2.htm HTTP/1.1</a:t>
            </a:r>
          </a:p>
          <a:p>
            <a:pPr marL="0" indent="0" algn="l">
              <a:buNone/>
            </a:pPr>
            <a:r>
              <a:rPr lang="en-IN" sz="1800" b="0" i="0" u="none" strike="noStrike" baseline="0">
                <a:latin typeface="Courier New" panose="02070309020205020404" pitchFamily="49" charset="0"/>
              </a:rPr>
              <a:t>Host: gaia.cs.umass.edu</a:t>
            </a:r>
          </a:p>
          <a:p>
            <a:pPr marL="0" indent="0" algn="l">
              <a:buNone/>
            </a:pPr>
            <a:r>
              <a:rPr lang="en-IN" sz="1800" b="0" i="0" u="none" strike="noStrike" baseline="0">
                <a:latin typeface="Courier New" panose="02070309020205020404" pitchFamily="49" charset="0"/>
              </a:rPr>
              <a:t>Accept: text/plain, </a:t>
            </a:r>
            <a:r>
              <a:rPr lang="en-IN" sz="1800" b="0" i="0" u="none" strike="noStrike" baseline="0" err="1">
                <a:latin typeface="Courier New" panose="02070309020205020404" pitchFamily="49" charset="0"/>
              </a:rPr>
              <a:t>te</a:t>
            </a:r>
            <a:r>
              <a:rPr lang="en-IN" sz="1800" b="0" i="0" u="none" strike="noStrike" baseline="0">
                <a:latin typeface="Courier New" panose="02070309020205020404" pitchFamily="49" charset="0"/>
              </a:rPr>
              <a:t> </a:t>
            </a:r>
            <a:r>
              <a:rPr lang="en-IN" sz="1800" b="0" i="0" u="none" strike="noStrike" baseline="0" err="1">
                <a:latin typeface="Courier New" panose="02070309020205020404" pitchFamily="49" charset="0"/>
              </a:rPr>
              <a:t>xt</a:t>
            </a:r>
            <a:r>
              <a:rPr lang="en-IN" sz="1800" b="0" i="0" u="none" strike="noStrike" baseline="0">
                <a:latin typeface="Courier New" panose="02070309020205020404" pitchFamily="49" charset="0"/>
              </a:rPr>
              <a:t>/html, image/jpeg, image/</a:t>
            </a:r>
            <a:r>
              <a:rPr lang="en-IN" sz="1800" b="0" i="0" u="none" strike="noStrike" baseline="0" err="1">
                <a:latin typeface="Courier New" panose="02070309020205020404" pitchFamily="49" charset="0"/>
              </a:rPr>
              <a:t>png</a:t>
            </a:r>
            <a:r>
              <a:rPr lang="en-IN" sz="1800" b="0" i="0" u="none" strike="noStrike" baseline="0">
                <a:latin typeface="Courier New" panose="02070309020205020404" pitchFamily="49" charset="0"/>
              </a:rPr>
              <a:t>, audio/</a:t>
            </a:r>
            <a:r>
              <a:rPr lang="en-IN" sz="1800" b="0" i="0" u="none" strike="noStrike" baseline="0" err="1">
                <a:latin typeface="Courier New" panose="02070309020205020404" pitchFamily="49" charset="0"/>
              </a:rPr>
              <a:t>vnf.wave</a:t>
            </a:r>
            <a:r>
              <a:rPr lang="en-IN" sz="1800" b="0" i="0" u="none" strike="noStrike" baseline="0">
                <a:latin typeface="Courier New" panose="02070309020205020404" pitchFamily="49" charset="0"/>
              </a:rPr>
              <a:t>, audio/mp4,</a:t>
            </a:r>
          </a:p>
          <a:p>
            <a:pPr marL="0" indent="0" algn="l">
              <a:buNone/>
            </a:pPr>
            <a:r>
              <a:rPr lang="en-US" sz="1800" b="0" i="0" u="none" strike="noStrike" baseline="0">
                <a:latin typeface="Courier New" panose="02070309020205020404" pitchFamily="49" charset="0"/>
              </a:rPr>
              <a:t>video/</a:t>
            </a:r>
            <a:r>
              <a:rPr lang="en-US" sz="1800" b="0" i="0" u="none" strike="noStrike" baseline="0" err="1">
                <a:latin typeface="Courier New" panose="02070309020205020404" pitchFamily="49" charset="0"/>
              </a:rPr>
              <a:t>wmv</a:t>
            </a:r>
            <a:r>
              <a:rPr lang="en-US" sz="1800" b="0" i="0" u="none" strike="noStrike" baseline="0">
                <a:latin typeface="Courier New" panose="02070309020205020404" pitchFamily="49" charset="0"/>
              </a:rPr>
              <a:t>, video/mpeg, application/*, */*</a:t>
            </a:r>
          </a:p>
          <a:p>
            <a:pPr marL="0" indent="0" algn="l">
              <a:buNone/>
            </a:pPr>
            <a:r>
              <a:rPr lang="fr-FR" sz="1800" b="0" i="0" u="none" strike="noStrike" baseline="0" err="1">
                <a:latin typeface="Courier New" panose="02070309020205020404" pitchFamily="49" charset="0"/>
              </a:rPr>
              <a:t>Accept-Language</a:t>
            </a:r>
            <a:r>
              <a:rPr lang="fr-FR" sz="1800" b="0" i="0" u="none" strike="noStrike" baseline="0">
                <a:latin typeface="Courier New" panose="02070309020205020404" pitchFamily="49" charset="0"/>
              </a:rPr>
              <a:t>: en-us, </a:t>
            </a:r>
            <a:r>
              <a:rPr lang="fr-FR" sz="1800" b="0" i="0" u="none" strike="noStrike" baseline="0" err="1">
                <a:latin typeface="Courier New" panose="02070309020205020404" pitchFamily="49" charset="0"/>
              </a:rPr>
              <a:t>en-gb;q</a:t>
            </a:r>
            <a:r>
              <a:rPr lang="fr-FR" sz="1800" b="0" i="0" u="none" strike="noStrike" baseline="0">
                <a:latin typeface="Courier New" panose="02070309020205020404" pitchFamily="49" charset="0"/>
              </a:rPr>
              <a:t>=0.3, </a:t>
            </a:r>
            <a:r>
              <a:rPr lang="fr-FR" sz="1800" b="0" i="0" u="none" strike="noStrike" baseline="0" err="1">
                <a:latin typeface="Courier New" panose="02070309020205020404" pitchFamily="49" charset="0"/>
              </a:rPr>
              <a:t>en;q</a:t>
            </a:r>
            <a:r>
              <a:rPr lang="fr-FR" sz="1800" b="0" i="0" u="none" strike="noStrike" baseline="0">
                <a:latin typeface="Courier New" panose="02070309020205020404" pitchFamily="49" charset="0"/>
              </a:rPr>
              <a:t>= 0.1, </a:t>
            </a:r>
            <a:r>
              <a:rPr lang="fr-FR" sz="1800" b="0" i="0" u="none" strike="noStrike" baseline="0" err="1">
                <a:latin typeface="Courier New" panose="02070309020205020404" pitchFamily="49" charset="0"/>
              </a:rPr>
              <a:t>fr</a:t>
            </a:r>
            <a:r>
              <a:rPr lang="fr-FR" sz="1800" b="0" i="0" u="none" strike="noStrike" baseline="0">
                <a:latin typeface="Courier New" panose="02070309020205020404" pitchFamily="49" charset="0"/>
              </a:rPr>
              <a:t>, </a:t>
            </a:r>
            <a:r>
              <a:rPr lang="fr-FR" sz="1800" b="0" i="0" u="none" strike="noStrike" baseline="0" err="1">
                <a:latin typeface="Courier New" panose="02070309020205020404" pitchFamily="49" charset="0"/>
              </a:rPr>
              <a:t>fr-ch</a:t>
            </a:r>
            <a:r>
              <a:rPr lang="fr-FR" sz="1800" b="0" i="0" u="none" strike="noStrike" baseline="0">
                <a:latin typeface="Courier New" panose="02070309020205020404" pitchFamily="49" charset="0"/>
              </a:rPr>
              <a:t>, </a:t>
            </a:r>
            <a:r>
              <a:rPr lang="fr-FR" sz="1800" b="0" i="0" u="none" strike="noStrike" baseline="0" err="1">
                <a:latin typeface="Courier New" panose="02070309020205020404" pitchFamily="49" charset="0"/>
              </a:rPr>
              <a:t>zh</a:t>
            </a:r>
            <a:r>
              <a:rPr lang="fr-FR" sz="1800" b="0" i="0" u="none" strike="noStrike" baseline="0">
                <a:latin typeface="Courier New" panose="02070309020205020404" pitchFamily="49" charset="0"/>
              </a:rPr>
              <a:t>, </a:t>
            </a:r>
            <a:r>
              <a:rPr lang="fr-FR" sz="1800" b="0" i="0" u="none" strike="noStrike" baseline="0" err="1">
                <a:latin typeface="Courier New" panose="02070309020205020404" pitchFamily="49" charset="0"/>
              </a:rPr>
              <a:t>cs</a:t>
            </a:r>
            <a:endParaRPr lang="fr-FR" sz="1800" b="0" i="0" u="none" strike="noStrike" baseline="0">
              <a:latin typeface="Courier New" panose="02070309020205020404" pitchFamily="49" charset="0"/>
            </a:endParaRPr>
          </a:p>
          <a:p>
            <a:pPr marL="0" indent="0" algn="l">
              <a:buNone/>
            </a:pPr>
            <a:r>
              <a:rPr lang="en-US" sz="1800" b="0" i="0" u="none" strike="noStrike" baseline="0">
                <a:latin typeface="Courier New" panose="02070309020205020404" pitchFamily="49" charset="0"/>
              </a:rPr>
              <a:t>If-Modified-Since: Tue, 17 Apr 2018 00:11:03 -0700</a:t>
            </a:r>
          </a:p>
          <a:p>
            <a:pPr marL="0" indent="0" algn="l">
              <a:buNone/>
            </a:pPr>
            <a:r>
              <a:rPr lang="en-IN" sz="1800" b="0" i="0" u="none" strike="noStrike" baseline="0">
                <a:latin typeface="Courier New" panose="02070309020205020404" pitchFamily="49" charset="0"/>
              </a:rPr>
              <a:t>User Agent: Mozilla/5.0 (Windows NT 6.1; WOW64; rv:12.0) Gecko/20100101</a:t>
            </a:r>
          </a:p>
          <a:p>
            <a:pPr marL="0" indent="0" algn="l">
              <a:buNone/>
            </a:pPr>
            <a:r>
              <a:rPr lang="en-IN" sz="1800" b="0" i="0" u="none" strike="noStrike" baseline="0">
                <a:latin typeface="Courier New" panose="02070309020205020404" pitchFamily="49" charset="0"/>
              </a:rPr>
              <a:t>Firefox/12.0</a:t>
            </a:r>
            <a:endParaRPr lang="en-IN"/>
          </a:p>
        </p:txBody>
      </p:sp>
      <p:sp>
        <p:nvSpPr>
          <p:cNvPr id="6" name="Text Placeholder 5">
            <a:extLst>
              <a:ext uri="{FF2B5EF4-FFF2-40B4-BE49-F238E27FC236}">
                <a16:creationId xmlns:a16="http://schemas.microsoft.com/office/drawing/2014/main" id="{9783AB83-3A7D-416C-B480-54D3F01D6702}"/>
              </a:ext>
            </a:extLst>
          </p:cNvPr>
          <p:cNvSpPr>
            <a:spLocks noGrp="1"/>
          </p:cNvSpPr>
          <p:nvPr>
            <p:ph type="body" sz="half" idx="2"/>
          </p:nvPr>
        </p:nvSpPr>
        <p:spPr/>
        <p:txBody>
          <a:bodyPr/>
          <a:lstStyle/>
          <a:p>
            <a:endParaRPr lang="en-IN"/>
          </a:p>
        </p:txBody>
      </p:sp>
      <p:pic>
        <p:nvPicPr>
          <p:cNvPr id="5" name="Picture 4">
            <a:extLst>
              <a:ext uri="{FF2B5EF4-FFF2-40B4-BE49-F238E27FC236}">
                <a16:creationId xmlns:a16="http://schemas.microsoft.com/office/drawing/2014/main" id="{13B456FE-6ED8-4156-8214-75FEE8D463C2}"/>
              </a:ext>
            </a:extLst>
          </p:cNvPr>
          <p:cNvPicPr>
            <a:picLocks noChangeAspect="1"/>
          </p:cNvPicPr>
          <p:nvPr/>
        </p:nvPicPr>
        <p:blipFill>
          <a:blip r:embed="rId2"/>
          <a:stretch>
            <a:fillRect/>
          </a:stretch>
        </p:blipFill>
        <p:spPr>
          <a:xfrm>
            <a:off x="-1" y="3092544"/>
            <a:ext cx="5098775" cy="2835898"/>
          </a:xfrm>
          <a:prstGeom prst="rect">
            <a:avLst/>
          </a:prstGeom>
        </p:spPr>
      </p:pic>
    </p:spTree>
    <p:extLst>
      <p:ext uri="{BB962C8B-B14F-4D97-AF65-F5344CB8AC3E}">
        <p14:creationId xmlns:p14="http://schemas.microsoft.com/office/powerpoint/2010/main" val="290213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D56C7A-0FB4-4BD4-BBA4-C5ADEDC42D26}"/>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1CF59DCA-52F7-490B-AFB6-A27BBA7FFECE}"/>
              </a:ext>
            </a:extLst>
          </p:cNvPr>
          <p:cNvSpPr>
            <a:spLocks noGrp="1"/>
          </p:cNvSpPr>
          <p:nvPr>
            <p:ph idx="1"/>
          </p:nvPr>
        </p:nvSpPr>
        <p:spPr/>
        <p:txBody>
          <a:bodyPr/>
          <a:lstStyle/>
          <a:p>
            <a:pPr marL="0" indent="0" algn="l">
              <a:buNone/>
            </a:pPr>
            <a:r>
              <a:rPr lang="en-IN" sz="1800" b="0" i="0" u="none" strike="noStrike" baseline="0">
                <a:solidFill>
                  <a:srgbClr val="000000"/>
                </a:solidFill>
                <a:latin typeface="Arial" panose="020B0604020202020204" pitchFamily="34" charset="0"/>
              </a:rPr>
              <a:t>Answer the following questions:</a:t>
            </a:r>
          </a:p>
          <a:p>
            <a:pPr algn="l"/>
            <a:r>
              <a:rPr lang="en-US" sz="1800" b="0" i="0" u="none" strike="noStrike" baseline="0">
                <a:solidFill>
                  <a:srgbClr val="000000"/>
                </a:solidFill>
                <a:latin typeface="Arial" panose="020B0604020202020204" pitchFamily="34" charset="0"/>
              </a:rPr>
              <a:t>What is the name of the file that is being retrieved in this GET message?</a:t>
            </a:r>
          </a:p>
          <a:p>
            <a:pPr algn="l"/>
            <a:r>
              <a:rPr lang="en-US" sz="1800" b="0" i="0" u="none" strike="noStrike" baseline="0">
                <a:solidFill>
                  <a:srgbClr val="000000"/>
                </a:solidFill>
                <a:latin typeface="Arial" panose="020B0604020202020204" pitchFamily="34" charset="0"/>
              </a:rPr>
              <a:t>What version of HTTP is the client running?</a:t>
            </a:r>
          </a:p>
          <a:p>
            <a:pPr algn="l"/>
            <a:r>
              <a:rPr lang="en-US" sz="1800" b="0" i="0" u="none" strike="noStrike" baseline="0">
                <a:solidFill>
                  <a:srgbClr val="000000"/>
                </a:solidFill>
                <a:latin typeface="Arial" panose="020B0604020202020204" pitchFamily="34" charset="0"/>
              </a:rPr>
              <a:t>What formats of text, images, audio, and video does the client browser prefer to receive? </a:t>
            </a:r>
          </a:p>
          <a:p>
            <a:pPr algn="l"/>
            <a:r>
              <a:rPr lang="en-US" sz="1800" b="0" i="0" u="none" strike="noStrike" baseline="0">
                <a:solidFill>
                  <a:srgbClr val="000000"/>
                </a:solidFill>
                <a:latin typeface="Arial" panose="020B0604020202020204" pitchFamily="34" charset="0"/>
              </a:rPr>
              <a:t>What do the strings </a:t>
            </a:r>
            <a:r>
              <a:rPr lang="en-US" sz="1800" b="0" i="0" u="none" strike="noStrike" baseline="0">
                <a:solidFill>
                  <a:srgbClr val="000000"/>
                </a:solidFill>
                <a:latin typeface="Courier New" panose="02070309020205020404" pitchFamily="49" charset="0"/>
              </a:rPr>
              <a:t>"application/*" </a:t>
            </a:r>
            <a:r>
              <a:rPr lang="en-US" sz="1800" b="0" i="0" u="none" strike="noStrike" baseline="0">
                <a:solidFill>
                  <a:srgbClr val="000000"/>
                </a:solidFill>
                <a:latin typeface="Arial" panose="020B0604020202020204" pitchFamily="34" charset="0"/>
              </a:rPr>
              <a:t>and </a:t>
            </a:r>
            <a:r>
              <a:rPr lang="en-US" sz="1800" b="0" i="0" u="none" strike="noStrike" baseline="0">
                <a:solidFill>
                  <a:srgbClr val="000000"/>
                </a:solidFill>
                <a:latin typeface="Courier New" panose="02070309020205020404" pitchFamily="49" charset="0"/>
              </a:rPr>
              <a:t>"*/*" </a:t>
            </a:r>
            <a:r>
              <a:rPr lang="en-US" sz="1800" b="0" i="0" u="none" strike="noStrike" baseline="0">
                <a:solidFill>
                  <a:srgbClr val="000000"/>
                </a:solidFill>
                <a:latin typeface="Arial" panose="020B0604020202020204" pitchFamily="34" charset="0"/>
              </a:rPr>
              <a:t>signify in the Accept: header?</a:t>
            </a:r>
          </a:p>
          <a:p>
            <a:r>
              <a:rPr lang="en-US" sz="1800" b="0" i="0" u="none" strike="noStrike" baseline="0">
                <a:solidFill>
                  <a:srgbClr val="000000"/>
                </a:solidFill>
                <a:latin typeface="Arial" panose="020B0604020202020204" pitchFamily="34" charset="0"/>
              </a:rPr>
              <a:t>What languages is the browser indicating that it is willing to accept? [Note: you can look at your own browser preferences to get a listing of language codes.]</a:t>
            </a:r>
          </a:p>
          <a:p>
            <a:pPr algn="l"/>
            <a:endParaRPr lang="en-US" sz="1800" b="0" i="0" u="none" strike="noStrike" baseline="0">
              <a:solidFill>
                <a:srgbClr val="000000"/>
              </a:solidFill>
              <a:latin typeface="Arial" panose="020B0604020202020204" pitchFamily="34" charset="0"/>
            </a:endParaRPr>
          </a:p>
          <a:p>
            <a:pPr marL="0" indent="0" algn="l">
              <a:buNone/>
            </a:pPr>
            <a:endParaRPr lang="en-IN"/>
          </a:p>
        </p:txBody>
      </p:sp>
    </p:spTree>
    <p:extLst>
      <p:ext uri="{BB962C8B-B14F-4D97-AF65-F5344CB8AC3E}">
        <p14:creationId xmlns:p14="http://schemas.microsoft.com/office/powerpoint/2010/main" val="396271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96E5-49F0-47EE-99D5-C9D8E2D6FC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183360-3AB8-447E-93F8-371D9CB4CD4A}"/>
              </a:ext>
            </a:extLst>
          </p:cNvPr>
          <p:cNvSpPr>
            <a:spLocks noGrp="1"/>
          </p:cNvSpPr>
          <p:nvPr>
            <p:ph idx="1"/>
          </p:nvPr>
        </p:nvSpPr>
        <p:spPr/>
        <p:txBody>
          <a:bodyPr>
            <a:normAutofit/>
          </a:bodyPr>
          <a:lstStyle/>
          <a:p>
            <a:pPr algn="l"/>
            <a:r>
              <a:rPr lang="en-US" sz="1800" b="0" i="0" u="none" strike="noStrike" baseline="0">
                <a:solidFill>
                  <a:srgbClr val="000000"/>
                </a:solidFill>
                <a:latin typeface="Arial" panose="020B0604020202020204" pitchFamily="34" charset="0"/>
              </a:rPr>
              <a:t>Does the client already have a (possibly out-of-date) copy of the requested file? Explain. If so, approximately how long ago did the client receive the file, assuming the GET request has just been issued?</a:t>
            </a:r>
          </a:p>
          <a:p>
            <a:pPr algn="l"/>
            <a:r>
              <a:rPr lang="en-US" sz="1800" b="0" i="0" u="none" strike="noStrike" baseline="0">
                <a:solidFill>
                  <a:srgbClr val="000000"/>
                </a:solidFill>
                <a:latin typeface="Arial" panose="020B0604020202020204" pitchFamily="34" charset="0"/>
              </a:rPr>
              <a:t>What is the type of client browser and the client's operating system? </a:t>
            </a:r>
            <a:endParaRPr lang="en-IN"/>
          </a:p>
        </p:txBody>
      </p:sp>
    </p:spTree>
    <p:extLst>
      <p:ext uri="{BB962C8B-B14F-4D97-AF65-F5344CB8AC3E}">
        <p14:creationId xmlns:p14="http://schemas.microsoft.com/office/powerpoint/2010/main" val="405753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1ACA638BE80B45AF7346DF37421883" ma:contentTypeVersion="4" ma:contentTypeDescription="Create a new document." ma:contentTypeScope="" ma:versionID="2c5bd3510d93f3e97bd75031451cc8ae">
  <xsd:schema xmlns:xsd="http://www.w3.org/2001/XMLSchema" xmlns:xs="http://www.w3.org/2001/XMLSchema" xmlns:p="http://schemas.microsoft.com/office/2006/metadata/properties" xmlns:ns2="f440105d-0aa2-49cb-b93e-4ae1e667f95f" targetNamespace="http://schemas.microsoft.com/office/2006/metadata/properties" ma:root="true" ma:fieldsID="56662d6c9c0358762a0c88379d993972" ns2:_="">
    <xsd:import namespace="f440105d-0aa2-49cb-b93e-4ae1e667f95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40105d-0aa2-49cb-b93e-4ae1e667f9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56248F-C0C7-4F6F-B18A-87C382B330A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F61F66-2E87-4C22-9A1F-6911A6C0965A}">
  <ds:schemaRefs>
    <ds:schemaRef ds:uri="http://schemas.microsoft.com/sharepoint/v3/contenttype/forms"/>
  </ds:schemaRefs>
</ds:datastoreItem>
</file>

<file path=customXml/itemProps3.xml><?xml version="1.0" encoding="utf-8"?>
<ds:datastoreItem xmlns:ds="http://schemas.openxmlformats.org/officeDocument/2006/customXml" ds:itemID="{FB06D1BD-D233-4B95-8DA0-3732F78DBE9B}">
  <ds:schemaRefs>
    <ds:schemaRef ds:uri="f440105d-0aa2-49cb-b93e-4ae1e667f9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Chapter 2 Problems</vt:lpstr>
      <vt:lpstr>DNS and HTTP delays</vt:lpstr>
      <vt:lpstr>DNS and HTTP delays</vt:lpstr>
      <vt:lpstr>PowerPoint Presentation</vt:lpstr>
      <vt:lpstr>PowerPoint Presentation</vt:lpstr>
      <vt:lpstr>PowerPoint Presentation</vt:lpstr>
      <vt:lpstr>The HTTP GET message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HTTP GET message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Problems</dc:title>
  <dc:creator>Abirami K (CSE)</dc:creator>
  <cp:revision>1</cp:revision>
  <dcterms:created xsi:type="dcterms:W3CDTF">2021-08-18T03:43:55Z</dcterms:created>
  <dcterms:modified xsi:type="dcterms:W3CDTF">2021-09-14T16:19:24Z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0x010100441ACA638BE80B45AF7346DF37421883</vt:lpwstr>
  </property>
</Properties>
</file>