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939A0-85E3-47A7-AE68-D43B6691E43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6C51C-E1C7-485C-951D-E2CEAAB6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B8EAB3-A266-425F-989A-13517912E52A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  <p:extLst>
      <p:ext uri="{BB962C8B-B14F-4D97-AF65-F5344CB8AC3E}">
        <p14:creationId xmlns:p14="http://schemas.microsoft.com/office/powerpoint/2010/main" val="184837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5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1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1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5E66-B97B-4625-BA1A-E3E1EC5E41B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68A2-B4EF-4168-8A15-D8929F1A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UDP Check sum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3EDD89A-7436-4D30-923F-169D6724F75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pic>
        <p:nvPicPr>
          <p:cNvPr id="33795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849314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27305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>
                <a:ea typeface="ＭＳ Ｐゴシック" charset="0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3384550" y="2190750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1  1  1  0  0  1  1  0  0  1  1  0  0  1  1  0</a:t>
            </a:r>
          </a:p>
          <a:p>
            <a:pPr algn="l">
              <a:defRPr/>
            </a:pPr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>
              <a:latin typeface="Comic Sans MS" charset="0"/>
            </a:endParaRPr>
          </a:p>
          <a:p>
            <a:pPr algn="l">
              <a:defRPr/>
            </a:pPr>
            <a:r>
              <a:rPr lang="en-US" sz="2000" b="1"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>
              <a:latin typeface="Comic Sans MS" charset="0"/>
            </a:endParaRPr>
          </a:p>
          <a:p>
            <a:pPr algn="l">
              <a:defRPr/>
            </a:pPr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1  0  1  1  1  0  1  1  1  0  1  1  1  1  0  0</a:t>
            </a:r>
          </a:p>
          <a:p>
            <a:pPr algn="l">
              <a:defRPr/>
            </a:pPr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0  1  0  0  0  1  0  0  0  1  0  0  0  0  1  1</a:t>
            </a:r>
            <a:endParaRPr lang="en-US" sz="2400" b="1"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3308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3384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1784351" y="3149601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693989" y="3757614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2011363" y="4110039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3308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3546475" y="3500439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373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>
                <a:latin typeface="Gill Sans MT" charset="0"/>
              </a:rPr>
              <a:t>Note:</a:t>
            </a:r>
            <a:r>
              <a:rPr lang="en-US" sz="2400">
                <a:latin typeface="Gill Sans MT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/>
          </a:p>
        </p:txBody>
      </p:sp>
      <p:sp>
        <p:nvSpPr>
          <p:cNvPr id="33807" name="TextBox 1"/>
          <p:cNvSpPr txBox="1">
            <a:spLocks noChangeArrowheads="1"/>
          </p:cNvSpPr>
          <p:nvPr/>
        </p:nvSpPr>
        <p:spPr bwMode="auto">
          <a:xfrm>
            <a:off x="1863726" y="6199189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en-US" sz="120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34602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20" y="365125"/>
            <a:ext cx="77057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20" y="1576252"/>
            <a:ext cx="6741614" cy="40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Checksum calculation is similar to TCP Checksum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It’s also a 16-bit field of one’s complement of one’s complement sum of a pseudo UDP header + UDP datagram.</a:t>
            </a:r>
          </a:p>
        </p:txBody>
      </p:sp>
    </p:spTree>
    <p:extLst>
      <p:ext uri="{BB962C8B-B14F-4D97-AF65-F5344CB8AC3E}">
        <p14:creationId xmlns:p14="http://schemas.microsoft.com/office/powerpoint/2010/main" val="254396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treats segment contents as sequence of 16-bit integers.</a:t>
            </a:r>
          </a:p>
          <a:p>
            <a:r>
              <a:rPr lang="en-US" dirty="0"/>
              <a:t>All segments are added. Let's call it sum.</a:t>
            </a:r>
          </a:p>
          <a:p>
            <a:r>
              <a:rPr lang="en-US" dirty="0"/>
              <a:t>Checksum: 1's complement of sum.(In 1's complement all 0s are converted into 1s and all 1s are converted into 0s).</a:t>
            </a:r>
          </a:p>
          <a:p>
            <a:r>
              <a:rPr lang="en-US" dirty="0"/>
              <a:t>Sender puts this checksum value in UDP checksum field.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checksum</a:t>
            </a:r>
          </a:p>
          <a:p>
            <a:r>
              <a:rPr lang="en-US" dirty="0"/>
              <a:t>All segments are added and then sum is added with sender's checksum.</a:t>
            </a:r>
          </a:p>
          <a:p>
            <a:r>
              <a:rPr lang="en-US" dirty="0"/>
              <a:t>Check that any 0 bit is presented in checksum. If receiver side checksum contains any 0 then error is detected. So the packet is discarded by receiver.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5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90897" y="1728923"/>
            <a:ext cx="81882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0110011001100110 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    0110011001100110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     0000111100001111: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0897" y="2512648"/>
            <a:ext cx="81882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Sans Pro"/>
              </a:rPr>
              <a:t>This bit stream is divided into segments of 16-bits integers.</a:t>
            </a:r>
          </a:p>
          <a:p>
            <a:endParaRPr lang="en-US" dirty="0">
              <a:solidFill>
                <a:srgbClr val="333333"/>
              </a:solidFill>
              <a:latin typeface="Source Sans Pro"/>
            </a:endParaRPr>
          </a:p>
          <a:p>
            <a:endParaRPr lang="en-US" b="0" i="0" dirty="0" smtClean="0">
              <a:solidFill>
                <a:srgbClr val="333333"/>
              </a:solidFill>
              <a:effectLst/>
              <a:latin typeface="Source Sans Pro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Sans Pro"/>
              </a:rPr>
              <a:t>So, it looks like this: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Sans Pro"/>
              </a:rPr>
              <a:t>0110011001100110 (16-bit integer segment)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Sans Pro"/>
              </a:rPr>
              <a:t>0101010101010101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Sans Pro"/>
              </a:rPr>
              <a:t>0000111100001111</a:t>
            </a:r>
            <a:endParaRPr lang="en-US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36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4845"/>
            <a:ext cx="8067675" cy="45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to calculate checksum 1's complement of sum is taken. As I mentioned earlier, 1's complement is achieved by converting all 1s into 0s and all 0s into 1s. So, the checksum at sender side is: 0011010100110101.</a:t>
            </a:r>
          </a:p>
          <a:p>
            <a:r>
              <a:rPr lang="en-US" dirty="0"/>
              <a:t>Now at the receiver side, again all segments are added .and sum is added with sender's checksum.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no error than check of receiver would be: 1111111111111111.</a:t>
            </a:r>
          </a:p>
          <a:p>
            <a:r>
              <a:rPr lang="en-US" dirty="0"/>
              <a:t>If any 0 bit is presented in the header than there is an error in checksum. So, the packet is discarded.</a:t>
            </a:r>
          </a:p>
          <a:p>
            <a:r>
              <a:rPr lang="en-US" dirty="0"/>
              <a:t>Although UDP provides error checking, it does not do anything to recover from an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0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1ACA638BE80B45AF7346DF37421883" ma:contentTypeVersion="4" ma:contentTypeDescription="Create a new document." ma:contentTypeScope="" ma:versionID="2c5bd3510d93f3e97bd75031451cc8ae">
  <xsd:schema xmlns:xsd="http://www.w3.org/2001/XMLSchema" xmlns:xs="http://www.w3.org/2001/XMLSchema" xmlns:p="http://schemas.microsoft.com/office/2006/metadata/properties" xmlns:ns2="f440105d-0aa2-49cb-b93e-4ae1e667f95f" targetNamespace="http://schemas.microsoft.com/office/2006/metadata/properties" ma:root="true" ma:fieldsID="56662d6c9c0358762a0c88379d993972" ns2:_="">
    <xsd:import namespace="f440105d-0aa2-49cb-b93e-4ae1e667f9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40105d-0aa2-49cb-b93e-4ae1e667f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C41FC4-3107-4DFD-B21C-D128C8B40211}"/>
</file>

<file path=customXml/itemProps2.xml><?xml version="1.0" encoding="utf-8"?>
<ds:datastoreItem xmlns:ds="http://schemas.openxmlformats.org/officeDocument/2006/customXml" ds:itemID="{24F8C6B8-880B-40BD-BB5D-E8B3EC4E2061}"/>
</file>

<file path=customXml/itemProps3.xml><?xml version="1.0" encoding="utf-8"?>
<ds:datastoreItem xmlns:ds="http://schemas.openxmlformats.org/officeDocument/2006/customXml" ds:itemID="{2C52A3E8-48DF-44F8-8C7C-2897C89E95C4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441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Calibri Light</vt:lpstr>
      <vt:lpstr>Comic Sans MS</vt:lpstr>
      <vt:lpstr>Gill Sans MT</vt:lpstr>
      <vt:lpstr>MathJax_Main</vt:lpstr>
      <vt:lpstr>Source Sans Pro</vt:lpstr>
      <vt:lpstr>Tahoma</vt:lpstr>
      <vt:lpstr>Times New Roman</vt:lpstr>
      <vt:lpstr>Wingdings</vt:lpstr>
      <vt:lpstr>Office Theme</vt:lpstr>
      <vt:lpstr>UDP Check sum Problem</vt:lpstr>
      <vt:lpstr>PowerPoint Presentation</vt:lpstr>
      <vt:lpstr>PowerPoint Presentation</vt:lpstr>
      <vt:lpstr>Sender Side</vt:lpstr>
      <vt:lpstr>Receiver Side</vt:lpstr>
      <vt:lpstr>Problem 1</vt:lpstr>
      <vt:lpstr>PowerPoint Presentation</vt:lpstr>
      <vt:lpstr>PowerPoint Presentation</vt:lpstr>
      <vt:lpstr>Problem-2</vt:lpstr>
      <vt:lpstr>Internet checksum: example</vt:lpstr>
      <vt:lpstr>Problem-3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 Check sum Problem</dc:title>
  <dc:creator>CSE</dc:creator>
  <cp:lastModifiedBy>CSE</cp:lastModifiedBy>
  <cp:revision>2</cp:revision>
  <dcterms:created xsi:type="dcterms:W3CDTF">2021-09-14T05:45:43Z</dcterms:created>
  <dcterms:modified xsi:type="dcterms:W3CDTF">2021-09-14T05:49:38Z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0x010100441ACA638BE80B45AF7346DF37421883</vt:lpwstr>
  </property>
</Properties>
</file>