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42" autoAdjust="0"/>
  </p:normalViewPr>
  <p:slideViewPr>
    <p:cSldViewPr>
      <p:cViewPr>
        <p:scale>
          <a:sx n="92" d="100"/>
          <a:sy n="92" d="100"/>
        </p:scale>
        <p:origin x="-1176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EB2-87F3-4B77-A2A2-A1C4534DFEA0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85960-6249-4101-8D18-F737B526A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9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5960-6249-4101-8D18-F737B526A9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1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8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9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6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8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6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27D8-4DAA-4528-B2C9-D8C6F1E2FDD8}" type="datetimeFigureOut">
              <a:rPr lang="en-IN" smtClean="0"/>
              <a:t>11-12-19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13FE-9586-43DC-943B-17B49ED81A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Conditional Structures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Q8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Q1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 err="1" smtClean="0"/>
              <a:t>int</a:t>
            </a:r>
            <a:r>
              <a:rPr lang="en-IN" sz="2600" dirty="0" smtClean="0"/>
              <a:t> main()</a:t>
            </a:r>
          </a:p>
          <a:p>
            <a:pPr marL="0" indent="0">
              <a:buNone/>
            </a:pPr>
            <a:r>
              <a:rPr lang="en-IN" sz="2600" dirty="0" smtClean="0"/>
              <a:t>{</a:t>
            </a:r>
          </a:p>
          <a:p>
            <a:pPr marL="0" indent="0">
              <a:buNone/>
            </a:pPr>
            <a:r>
              <a:rPr lang="en-IN" sz="2600" dirty="0" smtClean="0"/>
              <a:t>    if(-5)</a:t>
            </a:r>
          </a:p>
          <a:p>
            <a:pPr marL="0" indent="0">
              <a:buNone/>
            </a:pPr>
            <a:r>
              <a:rPr lang="en-IN" sz="2600" dirty="0" smtClean="0"/>
              <a:t>    {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("Germany\n");</a:t>
            </a:r>
          </a:p>
          <a:p>
            <a:pPr marL="0" indent="0">
              <a:buNone/>
            </a:pPr>
            <a:r>
              <a:rPr lang="en-IN" sz="2600" dirty="0" smtClean="0"/>
              <a:t>    }</a:t>
            </a:r>
          </a:p>
          <a:p>
            <a:pPr marL="0" indent="0">
              <a:buNone/>
            </a:pPr>
            <a:r>
              <a:rPr lang="en-IN" sz="2600" dirty="0" smtClean="0"/>
              <a:t>    if(5)</a:t>
            </a:r>
          </a:p>
          <a:p>
            <a:pPr marL="0" indent="0">
              <a:buNone/>
            </a:pPr>
            <a:r>
              <a:rPr lang="en-IN" sz="2600" dirty="0" smtClean="0"/>
              <a:t>    {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("Texas\n");</a:t>
            </a:r>
          </a:p>
          <a:p>
            <a:pPr marL="0" indent="0">
              <a:buNone/>
            </a:pPr>
            <a:r>
              <a:rPr lang="en-IN" sz="2600" dirty="0" smtClean="0"/>
              <a:t>    }</a:t>
            </a:r>
          </a:p>
          <a:p>
            <a:pPr marL="0" indent="0">
              <a:buNone/>
            </a:pPr>
            <a:r>
              <a:rPr lang="en-IN" sz="2600" dirty="0" smtClean="0"/>
              <a:t>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("ZING");</a:t>
            </a:r>
          </a:p>
          <a:p>
            <a:pPr marL="0" indent="0">
              <a:buNone/>
            </a:pP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  <a:endParaRPr lang="en-IN" sz="26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380312" y="1772816"/>
            <a:ext cx="10589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Germany</a:t>
            </a:r>
          </a:p>
          <a:p>
            <a:endParaRPr lang="en-IN" b="1" dirty="0" smtClean="0"/>
          </a:p>
          <a:p>
            <a:r>
              <a:rPr lang="en-IN" b="1" dirty="0" smtClean="0"/>
              <a:t>Texas</a:t>
            </a:r>
          </a:p>
          <a:p>
            <a:endParaRPr lang="en-IN" b="1" dirty="0" smtClean="0"/>
          </a:p>
          <a:p>
            <a:r>
              <a:rPr lang="en-IN" b="1" dirty="0" smtClean="0"/>
              <a:t>ZING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8515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Q2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#include&lt;</a:t>
            </a:r>
            <a:r>
              <a:rPr lang="en-IN" sz="2600" b="1" dirty="0" err="1"/>
              <a:t>stdio.h</a:t>
            </a:r>
            <a:r>
              <a:rPr lang="en-IN" sz="2600" b="1" dirty="0"/>
              <a:t>&gt;</a:t>
            </a:r>
            <a:endParaRPr lang="en-IN" sz="2600" dirty="0"/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    </a:t>
            </a:r>
            <a:r>
              <a:rPr lang="en-IN" sz="2600" dirty="0" err="1"/>
              <a:t>int</a:t>
            </a:r>
            <a:r>
              <a:rPr lang="en-IN" sz="2600" dirty="0"/>
              <a:t> a = 500, b = 100, c;</a:t>
            </a:r>
          </a:p>
          <a:p>
            <a:pPr marL="0" indent="0">
              <a:buNone/>
            </a:pPr>
            <a:r>
              <a:rPr lang="en-IN" sz="2600" dirty="0"/>
              <a:t>    if(!a &gt;= 400)</a:t>
            </a:r>
          </a:p>
          <a:p>
            <a:pPr marL="0" indent="0">
              <a:buNone/>
            </a:pPr>
            <a:r>
              <a:rPr lang="en-IN" sz="2600" dirty="0"/>
              <a:t>        b = 300;</a:t>
            </a:r>
          </a:p>
          <a:p>
            <a:pPr marL="0" indent="0">
              <a:buNone/>
            </a:pPr>
            <a:r>
              <a:rPr lang="en-IN" sz="2600" dirty="0"/>
              <a:t>    c = 200;</a:t>
            </a:r>
          </a:p>
          <a:p>
            <a:pPr marL="0" indent="0">
              <a:buNone/>
            </a:pPr>
            <a:r>
              <a:rPr lang="en-IN" sz="2600" dirty="0"/>
              <a:t>    </a:t>
            </a:r>
            <a:r>
              <a:rPr lang="en-IN" sz="2600" dirty="0" err="1"/>
              <a:t>printf</a:t>
            </a:r>
            <a:r>
              <a:rPr lang="en-IN" sz="2600" dirty="0"/>
              <a:t>("b = %d c = %d\n", b, c);</a:t>
            </a:r>
          </a:p>
          <a:p>
            <a:pPr marL="0" indent="0">
              <a:buNone/>
            </a:pPr>
            <a:r>
              <a:rPr lang="en-IN" sz="2600" dirty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</a:p>
          <a:p>
            <a:pPr marL="0" indent="0">
              <a:buNone/>
            </a:pPr>
            <a:endParaRPr lang="en-IN" sz="26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380312" y="177281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b=100,c=200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4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Q3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#include&lt;</a:t>
            </a:r>
            <a:r>
              <a:rPr lang="en-IN" sz="2600" dirty="0" err="1" smtClean="0"/>
              <a:t>stdio.h</a:t>
            </a:r>
            <a:r>
              <a:rPr lang="en-IN" sz="2600" dirty="0" smtClean="0"/>
              <a:t>&gt;</a:t>
            </a:r>
          </a:p>
          <a:p>
            <a:pPr marL="0" indent="0">
              <a:buNone/>
            </a:pPr>
            <a:r>
              <a:rPr lang="en-IN" sz="2600" dirty="0" err="1" smtClean="0"/>
              <a:t>int</a:t>
            </a:r>
            <a:r>
              <a:rPr lang="en-IN" sz="2600" dirty="0" smtClean="0"/>
              <a:t> main()</a:t>
            </a:r>
          </a:p>
          <a:p>
            <a:pPr marL="0" indent="0">
              <a:buNone/>
            </a:pPr>
            <a:r>
              <a:rPr lang="en-IN" sz="2600" dirty="0" smtClean="0"/>
              <a:t>{</a:t>
            </a:r>
          </a:p>
          <a:p>
            <a:pPr marL="0" indent="0">
              <a:buNone/>
            </a:pPr>
            <a:r>
              <a:rPr lang="en-IN" sz="2600" dirty="0" smtClean="0"/>
              <a:t>    </a:t>
            </a:r>
            <a:r>
              <a:rPr lang="en-IN" sz="2600" dirty="0" err="1" smtClean="0"/>
              <a:t>int</a:t>
            </a:r>
            <a:r>
              <a:rPr lang="en-IN" sz="2600" dirty="0" smtClean="0"/>
              <a:t> x = 3;</a:t>
            </a:r>
          </a:p>
          <a:p>
            <a:pPr marL="0" indent="0">
              <a:buNone/>
            </a:pPr>
            <a:r>
              <a:rPr lang="en-IN" sz="2600" dirty="0" smtClean="0"/>
              <a:t>    float y = 3.0;</a:t>
            </a:r>
          </a:p>
          <a:p>
            <a:pPr marL="0" indent="0">
              <a:buNone/>
            </a:pPr>
            <a:r>
              <a:rPr lang="en-IN" sz="2600" dirty="0" smtClean="0"/>
              <a:t>    if(x == y)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("x and y are equal");</a:t>
            </a:r>
          </a:p>
          <a:p>
            <a:pPr marL="0" indent="0">
              <a:buNone/>
            </a:pPr>
            <a:r>
              <a:rPr lang="en-IN" sz="2600" dirty="0" smtClean="0"/>
              <a:t>    else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("x and y are not equal");</a:t>
            </a:r>
          </a:p>
          <a:p>
            <a:pPr marL="0" indent="0">
              <a:buNone/>
            </a:pPr>
            <a:r>
              <a:rPr lang="en-IN" sz="2600" dirty="0" smtClean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</a:p>
          <a:p>
            <a:pPr marL="0" indent="0">
              <a:buNone/>
            </a:pPr>
            <a:endParaRPr lang="en-IN" sz="26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380312" y="1772816"/>
            <a:ext cx="177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x and y are equal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037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Q4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#include&lt;</a:t>
            </a:r>
            <a:r>
              <a:rPr lang="en-IN" sz="2600" dirty="0" err="1" smtClean="0"/>
              <a:t>stdio.h</a:t>
            </a:r>
            <a:r>
              <a:rPr lang="en-IN" sz="2600" dirty="0" smtClean="0"/>
              <a:t>&gt;</a:t>
            </a:r>
          </a:p>
          <a:p>
            <a:pPr marL="0" indent="0">
              <a:buNone/>
            </a:pPr>
            <a:r>
              <a:rPr lang="en-IN" sz="2600" dirty="0" err="1" smtClean="0"/>
              <a:t>int</a:t>
            </a:r>
            <a:r>
              <a:rPr lang="en-IN" sz="2600" dirty="0" smtClean="0"/>
              <a:t> main()</a:t>
            </a:r>
          </a:p>
          <a:p>
            <a:pPr marL="0" indent="0">
              <a:buNone/>
            </a:pPr>
            <a:r>
              <a:rPr lang="en-IN" sz="2600" dirty="0" smtClean="0"/>
              <a:t>{</a:t>
            </a:r>
          </a:p>
          <a:p>
            <a:pPr marL="0" indent="0">
              <a:buNone/>
            </a:pPr>
            <a:r>
              <a:rPr lang="en-IN" sz="2600" dirty="0" smtClean="0"/>
              <a:t>    char </a:t>
            </a:r>
            <a:r>
              <a:rPr lang="en-IN" sz="2600" dirty="0" err="1" smtClean="0"/>
              <a:t>ch</a:t>
            </a:r>
            <a:r>
              <a:rPr lang="en-IN" sz="2600" dirty="0" smtClean="0"/>
              <a:t>;</a:t>
            </a:r>
          </a:p>
          <a:p>
            <a:pPr marL="0" indent="0">
              <a:buNone/>
            </a:pPr>
            <a:r>
              <a:rPr lang="en-IN" sz="2600" dirty="0" smtClean="0"/>
              <a:t>    </a:t>
            </a:r>
            <a:r>
              <a:rPr lang="en-IN" sz="2600" b="1" dirty="0" smtClean="0"/>
              <a:t>if(</a:t>
            </a:r>
            <a:r>
              <a:rPr lang="en-IN" sz="2600" b="1" dirty="0" err="1" smtClean="0"/>
              <a:t>ch</a:t>
            </a:r>
            <a:r>
              <a:rPr lang="en-IN" sz="2600" b="1" dirty="0" smtClean="0"/>
              <a:t> = </a:t>
            </a:r>
            <a:r>
              <a:rPr lang="en-IN" sz="2600" b="1" dirty="0" err="1" smtClean="0"/>
              <a:t>printf</a:t>
            </a:r>
            <a:r>
              <a:rPr lang="en-IN" sz="2600" b="1" dirty="0" smtClean="0"/>
              <a:t>(""))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("It matters\n");</a:t>
            </a:r>
          </a:p>
          <a:p>
            <a:pPr marL="0" indent="0">
              <a:buNone/>
            </a:pPr>
            <a:r>
              <a:rPr lang="en-IN" sz="2600" dirty="0" smtClean="0"/>
              <a:t>    else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("It doesn't matters\n");</a:t>
            </a:r>
          </a:p>
          <a:p>
            <a:pPr marL="0" indent="0">
              <a:buNone/>
            </a:pPr>
            <a:r>
              <a:rPr lang="en-IN" sz="2600" dirty="0" smtClean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  <a:endParaRPr lang="en-IN" sz="26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60232" y="1772816"/>
            <a:ext cx="188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It doesn't matters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16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Q5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#include&lt;</a:t>
            </a:r>
            <a:r>
              <a:rPr lang="en-IN" sz="2600" dirty="0" err="1" smtClean="0"/>
              <a:t>stdio.h</a:t>
            </a:r>
            <a:r>
              <a:rPr lang="en-IN" sz="2600" dirty="0" smtClean="0"/>
              <a:t>&gt;</a:t>
            </a:r>
          </a:p>
          <a:p>
            <a:pPr marL="0" indent="0">
              <a:buNone/>
            </a:pPr>
            <a:r>
              <a:rPr lang="en-IN" sz="2600" dirty="0" err="1" smtClean="0"/>
              <a:t>int</a:t>
            </a:r>
            <a:r>
              <a:rPr lang="en-IN" sz="2600" dirty="0" smtClean="0"/>
              <a:t> main()</a:t>
            </a:r>
          </a:p>
          <a:p>
            <a:pPr marL="0" indent="0">
              <a:buNone/>
            </a:pPr>
            <a:r>
              <a:rPr lang="en-IN" sz="2600" dirty="0" smtClean="0"/>
              <a:t>{</a:t>
            </a:r>
          </a:p>
          <a:p>
            <a:pPr marL="0" indent="0">
              <a:buNone/>
            </a:pPr>
            <a:r>
              <a:rPr lang="en-IN" sz="2600" dirty="0" smtClean="0"/>
              <a:t>    </a:t>
            </a:r>
            <a:r>
              <a:rPr lang="en-IN" sz="2600" dirty="0" err="1" smtClean="0"/>
              <a:t>int</a:t>
            </a:r>
            <a:r>
              <a:rPr lang="en-IN" sz="2600" dirty="0" smtClean="0"/>
              <a:t> a = 300, b, c;</a:t>
            </a:r>
          </a:p>
          <a:p>
            <a:pPr marL="0" indent="0">
              <a:buNone/>
            </a:pPr>
            <a:r>
              <a:rPr lang="en-IN" sz="2600" dirty="0" smtClean="0"/>
              <a:t>    if(a &gt;= 400)</a:t>
            </a:r>
          </a:p>
          <a:p>
            <a:pPr marL="0" indent="0">
              <a:buNone/>
            </a:pPr>
            <a:r>
              <a:rPr lang="en-IN" sz="2600" dirty="0" smtClean="0"/>
              <a:t>        b = 300;</a:t>
            </a:r>
          </a:p>
          <a:p>
            <a:pPr marL="0" indent="0">
              <a:buNone/>
            </a:pPr>
            <a:r>
              <a:rPr lang="en-IN" sz="2600" dirty="0" smtClean="0"/>
              <a:t>    c = 200;</a:t>
            </a:r>
          </a:p>
          <a:p>
            <a:pPr marL="0" indent="0">
              <a:buNone/>
            </a:pPr>
            <a:r>
              <a:rPr lang="en-IN" sz="2600" dirty="0" smtClean="0"/>
              <a:t>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("%d, %d, %d\n", a, b, c);</a:t>
            </a:r>
          </a:p>
          <a:p>
            <a:pPr marL="0" indent="0">
              <a:buNone/>
            </a:pPr>
            <a:r>
              <a:rPr lang="en-IN" sz="2600" dirty="0" smtClean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  <a:endParaRPr lang="en-IN" sz="2600" dirty="0"/>
          </a:p>
        </p:txBody>
      </p:sp>
      <p:sp>
        <p:nvSpPr>
          <p:cNvPr id="5" name="Rectangle 4"/>
          <p:cNvSpPr/>
          <p:nvPr/>
        </p:nvSpPr>
        <p:spPr>
          <a:xfrm>
            <a:off x="6660232" y="1772816"/>
            <a:ext cx="189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300, Garbage, 200</a:t>
            </a:r>
          </a:p>
        </p:txBody>
      </p:sp>
    </p:spTree>
    <p:extLst>
      <p:ext uri="{BB962C8B-B14F-4D97-AF65-F5344CB8AC3E}">
        <p14:creationId xmlns:p14="http://schemas.microsoft.com/office/powerpoint/2010/main" val="17156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FF0000"/>
                </a:solidFill>
              </a:rPr>
              <a:t>Q6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39170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 err="1" smtClean="0"/>
              <a:t>int</a:t>
            </a:r>
            <a:r>
              <a:rPr lang="en-IN" sz="2600" dirty="0" smtClean="0"/>
              <a:t> main()</a:t>
            </a:r>
          </a:p>
          <a:p>
            <a:pPr marL="0" indent="0">
              <a:buNone/>
            </a:pPr>
            <a:r>
              <a:rPr lang="en-IN" sz="2600" dirty="0" smtClean="0"/>
              <a:t>{</a:t>
            </a:r>
          </a:p>
          <a:p>
            <a:pPr marL="0" indent="0">
              <a:buNone/>
            </a:pPr>
            <a:r>
              <a:rPr lang="en-IN" sz="2600" dirty="0" smtClean="0"/>
              <a:t>    if( 10 &gt; 9 )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("Singapore\n");</a:t>
            </a:r>
          </a:p>
          <a:p>
            <a:pPr marL="0" indent="0">
              <a:buNone/>
            </a:pPr>
            <a:r>
              <a:rPr lang="en-IN" sz="2600" dirty="0" smtClean="0"/>
              <a:t>    else if(4%2 == 0)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("England\n");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 err="1" smtClean="0"/>
              <a:t>printf</a:t>
            </a:r>
            <a:r>
              <a:rPr lang="en-IN" sz="2600" dirty="0" smtClean="0"/>
              <a:t>("Poland");</a:t>
            </a:r>
          </a:p>
          <a:p>
            <a:pPr marL="0" indent="0">
              <a:buNone/>
            </a:pPr>
            <a:r>
              <a:rPr lang="en-IN" sz="2600" dirty="0" smtClean="0"/>
              <a:t>    return 0;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  <a:endParaRPr lang="en-IN" sz="2600" dirty="0"/>
          </a:p>
        </p:txBody>
      </p:sp>
      <p:sp>
        <p:nvSpPr>
          <p:cNvPr id="5" name="Rectangle 4"/>
          <p:cNvSpPr/>
          <p:nvPr/>
        </p:nvSpPr>
        <p:spPr>
          <a:xfrm>
            <a:off x="6660232" y="1772816"/>
            <a:ext cx="11335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Singapore</a:t>
            </a:r>
          </a:p>
          <a:p>
            <a:endParaRPr lang="en-IN" b="1" dirty="0" smtClean="0"/>
          </a:p>
          <a:p>
            <a:r>
              <a:rPr lang="en-IN" b="1" dirty="0" smtClean="0"/>
              <a:t>Poland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08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&gt;void main(){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    //formatted input   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scanf</a:t>
            </a:r>
            <a:r>
              <a:rPr lang="en-IN" dirty="0"/>
              <a:t>("%2d%3d",&amp;a,&amp;b);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	</a:t>
            </a:r>
            <a:r>
              <a:rPr lang="en-IN" dirty="0" err="1" smtClean="0"/>
              <a:t>printf</a:t>
            </a:r>
            <a:r>
              <a:rPr lang="en-IN" dirty="0"/>
              <a:t>("%d %d",</a:t>
            </a:r>
            <a:r>
              <a:rPr lang="en-IN" dirty="0" err="1"/>
              <a:t>a,b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// formatted output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scanf</a:t>
            </a:r>
            <a:r>
              <a:rPr lang="en-IN" dirty="0"/>
              <a:t>("%d %</a:t>
            </a:r>
            <a:r>
              <a:rPr lang="en-IN" dirty="0" err="1"/>
              <a:t>d",&amp;a,&amp;b</a:t>
            </a:r>
            <a:r>
              <a:rPr lang="en-IN" dirty="0"/>
              <a:t>);    </a:t>
            </a: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("a=%3d,b=%4d",a,b);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Q7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unsigned </a:t>
            </a:r>
            <a:r>
              <a:rPr lang="en-IN" dirty="0" err="1"/>
              <a:t>int</a:t>
            </a:r>
            <a:r>
              <a:rPr lang="en-IN" dirty="0"/>
              <a:t> x = -1;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y = ~0; </a:t>
            </a:r>
          </a:p>
          <a:p>
            <a:pPr marL="0" indent="0">
              <a:buNone/>
            </a:pPr>
            <a:r>
              <a:rPr lang="en-IN" dirty="0"/>
              <a:t>if (x == y)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("same"); 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("not same"); </a:t>
            </a:r>
          </a:p>
          <a:p>
            <a:pPr marL="0" indent="0">
              <a:buNone/>
            </a:pPr>
            <a:r>
              <a:rPr lang="en-IN" dirty="0"/>
              <a:t>return 0;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5597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0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341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Conditional Structures</vt:lpstr>
      <vt:lpstr>Q1</vt:lpstr>
      <vt:lpstr>Q2</vt:lpstr>
      <vt:lpstr>Q3</vt:lpstr>
      <vt:lpstr>Q4</vt:lpstr>
      <vt:lpstr>Q5</vt:lpstr>
      <vt:lpstr>Q6</vt:lpstr>
      <vt:lpstr>PowerPoint Presentation</vt:lpstr>
      <vt:lpstr>Q7</vt:lpstr>
      <vt:lpstr>Q8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Structures</dc:title>
  <dc:creator>ismail - [2010]</dc:creator>
  <cp:lastModifiedBy>sinik</cp:lastModifiedBy>
  <cp:revision>17</cp:revision>
  <dcterms:created xsi:type="dcterms:W3CDTF">2019-12-10T04:31:23Z</dcterms:created>
  <dcterms:modified xsi:type="dcterms:W3CDTF">2019-12-11T09:39:24Z</dcterms:modified>
</cp:coreProperties>
</file>