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72" r:id="rId5"/>
    <p:sldId id="26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6" r:id="rId16"/>
    <p:sldId id="267" r:id="rId17"/>
    <p:sldId id="268" r:id="rId18"/>
    <p:sldId id="285" r:id="rId19"/>
    <p:sldId id="286" r:id="rId20"/>
    <p:sldId id="264" r:id="rId21"/>
    <p:sldId id="287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8DB2-E31D-47A5-8C4E-AFFB9DF269AF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50088-A43A-4AA9-A959-41B1D6CE5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52400" y="6477000"/>
            <a:ext cx="457200" cy="26670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aseline="0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8763000" cy="685800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What has been described?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3810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867400" y="5257800"/>
            <a:ext cx="3124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050" b="1" i="1" dirty="0" smtClean="0"/>
              <a:t>Credits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Ref1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Ref2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</a:p>
          <a:p>
            <a:pPr>
              <a:buFont typeface="Wingdings" pitchFamily="2" charset="2"/>
              <a:buChar char="§"/>
            </a:pPr>
            <a:r>
              <a:rPr lang="en-US" sz="1050" i="1" dirty="0" smtClean="0"/>
              <a:t>d</a:t>
            </a:r>
            <a:endParaRPr lang="en-US" sz="1050" i="1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533400" cy="61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066800"/>
            <a:ext cx="87630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219200" cy="90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267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/h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0292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228600"/>
            <a:ext cx="1152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9050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19049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219200"/>
            <a:ext cx="8763000" cy="685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44196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762000"/>
            <a:ext cx="3505200" cy="838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Note/Remember</a:t>
            </a:r>
            <a:endParaRPr lang="en-US" dirty="0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609600" cy="7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no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ith_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3733800"/>
          </a:xfrm>
        </p:spPr>
        <p:txBody>
          <a:bodyPr vert="horz"/>
          <a:lstStyle>
            <a:lvl1pPr>
              <a:buClrTx/>
              <a:buFont typeface="Arial" pitchFamily="34" charset="0"/>
              <a:buChar char="•"/>
              <a:defRPr sz="2600" baseline="0"/>
            </a:lvl1pPr>
            <a:lvl2pPr>
              <a:buClrTx/>
              <a:buFont typeface="Arial" pitchFamily="34" charset="0"/>
              <a:buChar char="•"/>
              <a:defRPr sz="2600" baseline="0"/>
            </a:lvl2pPr>
            <a:lvl3pPr>
              <a:buClrTx/>
              <a:buFont typeface="Arial" pitchFamily="34" charset="0"/>
              <a:buChar char="•"/>
              <a:defRPr sz="2600" baseline="0"/>
            </a:lvl3pPr>
            <a:lvl4pPr>
              <a:buClrTx/>
              <a:buFont typeface="Arial" pitchFamily="34" charset="0"/>
              <a:buChar char="•"/>
              <a:defRPr sz="2600" baseline="0"/>
            </a:lvl4pPr>
            <a:lvl5pPr>
              <a:buClrTx/>
              <a:buFont typeface="Arial" pitchFamily="34" charset="0"/>
              <a:buChar char="•"/>
              <a:defRPr sz="260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38600" y="5562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en-US" sz="2400" i="1" dirty="0" smtClean="0"/>
              <a:t>Comments / interactive</a:t>
            </a:r>
            <a:r>
              <a:rPr lang="en-US" sz="2400" i="1" baseline="0" dirty="0" smtClean="0"/>
              <a:t> query</a:t>
            </a:r>
            <a:endParaRPr lang="en-US" sz="2400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_double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396240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343400" y="1447800"/>
            <a:ext cx="4339590" cy="4572000"/>
          </a:xfrm>
        </p:spPr>
        <p:txBody>
          <a:bodyPr vert="horz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100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2400" y="6400800"/>
            <a:ext cx="457200" cy="3429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977A0-4F64-4993-AE65-2CC71A205D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9" r:id="rId3"/>
    <p:sldLayoutId id="2147483700" r:id="rId4"/>
    <p:sldLayoutId id="2147483701" r:id="rId5"/>
    <p:sldLayoutId id="2147483686" r:id="rId6"/>
    <p:sldLayoutId id="2147483696" r:id="rId7"/>
    <p:sldLayoutId id="2147483688" r:id="rId8"/>
    <p:sldLayoutId id="2147483690" r:id="rId9"/>
    <p:sldLayoutId id="2147483691" r:id="rId10"/>
    <p:sldLayoutId id="214748369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tx1"/>
        </a:buClr>
        <a:buSzPct val="85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tx1"/>
        </a:buClr>
        <a:buSzPct val="80000"/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tx1"/>
        </a:buClr>
        <a:buFont typeface="Arial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mtClean="0">
                <a:solidFill>
                  <a:schemeClr val="tx1"/>
                </a:solidFill>
                <a:latin typeface="+mn-lt"/>
              </a:rPr>
              <a:t>3.2 String Funtions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err="1" smtClean="0"/>
              <a:t>strcmp</a:t>
            </a:r>
            <a:r>
              <a:rPr lang="en-GB" sz="2400" dirty="0" smtClean="0"/>
              <a:t>(</a:t>
            </a:r>
            <a:r>
              <a:rPr lang="en-GB" sz="2400" dirty="0" err="1" smtClean="0"/>
              <a:t>stringa</a:t>
            </a:r>
            <a:r>
              <a:rPr lang="en-GB" sz="2400" dirty="0" smtClean="0"/>
              <a:t>, </a:t>
            </a:r>
            <a:r>
              <a:rPr lang="en-GB" sz="2400" dirty="0" err="1" smtClean="0"/>
              <a:t>stringb</a:t>
            </a:r>
            <a:r>
              <a:rPr lang="en-GB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Compares </a:t>
            </a:r>
            <a:r>
              <a:rPr lang="en-GB" sz="2400" dirty="0" err="1" smtClean="0"/>
              <a:t>stringa</a:t>
            </a:r>
            <a:r>
              <a:rPr lang="en-GB" sz="2400" dirty="0" smtClean="0"/>
              <a:t> and </a:t>
            </a:r>
            <a:r>
              <a:rPr lang="en-GB" sz="2400" dirty="0" err="1" smtClean="0"/>
              <a:t>stringb</a:t>
            </a:r>
            <a:r>
              <a:rPr lang="en-GB" sz="2400" dirty="0" smtClean="0"/>
              <a:t> alphabetically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Returns a negative value if </a:t>
            </a:r>
            <a:r>
              <a:rPr lang="en-GB" sz="2400" dirty="0" err="1" smtClean="0"/>
              <a:t>stringa</a:t>
            </a:r>
            <a:r>
              <a:rPr lang="en-GB" sz="2400" dirty="0" smtClean="0"/>
              <a:t> precedes </a:t>
            </a:r>
            <a:r>
              <a:rPr lang="en-GB" sz="2400" dirty="0" err="1" smtClean="0"/>
              <a:t>stringb</a:t>
            </a:r>
            <a:r>
              <a:rPr lang="en-GB" sz="2400" dirty="0" smtClean="0"/>
              <a:t> alphabetically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Returns a positive value if </a:t>
            </a:r>
            <a:r>
              <a:rPr lang="en-GB" sz="2400" dirty="0" err="1" smtClean="0"/>
              <a:t>stringb</a:t>
            </a:r>
            <a:r>
              <a:rPr lang="en-GB" sz="2400" dirty="0" smtClean="0"/>
              <a:t> precedes </a:t>
            </a:r>
            <a:r>
              <a:rPr lang="en-GB" sz="2400" dirty="0" err="1" smtClean="0"/>
              <a:t>stringa</a:t>
            </a:r>
            <a:r>
              <a:rPr lang="en-GB" sz="2400" dirty="0" smtClean="0"/>
              <a:t> alphabetically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Returns 0 if they are equal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Note lowercase characters are greater than Uppercase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with </a:t>
            </a:r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IE" sz="2400" dirty="0" smtClean="0">
                <a:cs typeface="Arial" charset="0"/>
              </a:rPr>
              <a:t>#include &lt;</a:t>
            </a:r>
            <a:r>
              <a:rPr lang="en-IE" sz="2400" dirty="0" err="1" smtClean="0">
                <a:cs typeface="Arial" charset="0"/>
              </a:rPr>
              <a:t>stdio.h</a:t>
            </a:r>
            <a:r>
              <a:rPr lang="en-IE" sz="2400" dirty="0" smtClean="0">
                <a:cs typeface="Arial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>
                <a:cs typeface="Arial" charset="0"/>
              </a:rPr>
              <a:t>#include &lt;</a:t>
            </a:r>
            <a:r>
              <a:rPr lang="en-IE" sz="2400" dirty="0" err="1" smtClean="0">
                <a:cs typeface="Arial" charset="0"/>
              </a:rPr>
              <a:t>string.h</a:t>
            </a:r>
            <a:r>
              <a:rPr lang="en-IE" sz="2400" dirty="0" smtClean="0">
                <a:cs typeface="Arial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>
                <a:cs typeface="Arial" charset="0"/>
              </a:rPr>
              <a:t>	main()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>
                <a:cs typeface="Arial" charset="0"/>
              </a:rPr>
              <a:t>	    {    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	    </a:t>
            </a:r>
            <a:r>
              <a:rPr lang="en-IE" sz="2000" dirty="0" smtClean="0"/>
              <a:t>char x[] = “cat”;</a:t>
            </a:r>
          </a:p>
          <a:p>
            <a:pPr>
              <a:lnSpc>
                <a:spcPct val="80000"/>
              </a:lnSpc>
              <a:buNone/>
            </a:pPr>
            <a:r>
              <a:rPr lang="en-IE" sz="2000" dirty="0" smtClean="0"/>
              <a:t>          char y[]= “cat”;</a:t>
            </a:r>
          </a:p>
          <a:p>
            <a:pPr>
              <a:lnSpc>
                <a:spcPct val="80000"/>
              </a:lnSpc>
              <a:buNone/>
            </a:pPr>
            <a:r>
              <a:rPr lang="en-IE" sz="2000" dirty="0" smtClean="0"/>
              <a:t>           char z[]= “dog”;</a:t>
            </a:r>
          </a:p>
          <a:p>
            <a:pPr>
              <a:lnSpc>
                <a:spcPct val="80000"/>
              </a:lnSpc>
              <a:buNone/>
            </a:pPr>
            <a:r>
              <a:rPr lang="en-IE" sz="2000" dirty="0" smtClean="0"/>
              <a:t>           if (</a:t>
            </a:r>
            <a:r>
              <a:rPr lang="en-IE" sz="2000" dirty="0" err="1" smtClean="0"/>
              <a:t>strcmp</a:t>
            </a:r>
            <a:r>
              <a:rPr lang="en-IE" sz="2000" dirty="0" smtClean="0"/>
              <a:t>(</a:t>
            </a:r>
            <a:r>
              <a:rPr lang="en-IE" sz="2000" dirty="0" err="1" smtClean="0"/>
              <a:t>x,y</a:t>
            </a:r>
            <a:r>
              <a:rPr lang="en-IE" sz="2000" dirty="0" smtClean="0"/>
              <a:t>) == 0)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           </a:t>
            </a:r>
            <a:r>
              <a:rPr lang="en-IE" sz="2400" dirty="0" err="1" smtClean="0"/>
              <a:t>printf</a:t>
            </a:r>
            <a:r>
              <a:rPr lang="en-IE" sz="2400" dirty="0" smtClean="0"/>
              <a:t>(“The string in array x  %s is equal to that in %s \n “, </a:t>
            </a:r>
            <a:r>
              <a:rPr lang="en-IE" sz="2400" dirty="0" err="1" smtClean="0"/>
              <a:t>x,y</a:t>
            </a:r>
            <a:r>
              <a:rPr lang="en-IE" sz="2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endParaRPr lang="en-IE" sz="2400" dirty="0" smtClean="0"/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							(</a:t>
            </a:r>
            <a:r>
              <a:rPr lang="en-IE" sz="2400" dirty="0" err="1" smtClean="0"/>
              <a:t>Cntd</a:t>
            </a:r>
            <a:r>
              <a:rPr lang="en-IE" sz="2400" dirty="0" smtClean="0"/>
              <a:t> in next slide)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          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with </a:t>
            </a:r>
            <a:r>
              <a:rPr lang="en-US" dirty="0" err="1" smtClean="0"/>
              <a:t>strcmp</a:t>
            </a:r>
            <a:r>
              <a:rPr lang="en-US" dirty="0" smtClean="0"/>
              <a:t> (</a:t>
            </a:r>
            <a:r>
              <a:rPr lang="en-US" dirty="0" err="1" smtClean="0"/>
              <a:t>Cntd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if (</a:t>
            </a:r>
            <a:r>
              <a:rPr lang="en-IE" sz="2400" dirty="0" err="1" smtClean="0"/>
              <a:t>strcmp</a:t>
            </a:r>
            <a:r>
              <a:rPr lang="en-IE" sz="2400" dirty="0" smtClean="0"/>
              <a:t>(</a:t>
            </a:r>
            <a:r>
              <a:rPr lang="en-IE" sz="2400" dirty="0" err="1" smtClean="0"/>
              <a:t>x,z</a:t>
            </a:r>
            <a:r>
              <a:rPr lang="en-IE" sz="2400" dirty="0" smtClean="0"/>
              <a:t>) != 0)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   {</a:t>
            </a:r>
            <a:r>
              <a:rPr lang="en-IE" sz="2800" dirty="0" err="1" smtClean="0"/>
              <a:t>printf</a:t>
            </a:r>
            <a:r>
              <a:rPr lang="en-IE" sz="2800" dirty="0" smtClean="0"/>
              <a:t>(“The string in array x  %s is not equal to that in z %s \n “,      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    </a:t>
            </a:r>
            <a:r>
              <a:rPr lang="en-IE" sz="2800" dirty="0" err="1" smtClean="0"/>
              <a:t>x,z</a:t>
            </a:r>
            <a:r>
              <a:rPr lang="en-IE" sz="28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if (</a:t>
            </a:r>
            <a:r>
              <a:rPr lang="en-IE" sz="2800" dirty="0" err="1" smtClean="0"/>
              <a:t>strcmp</a:t>
            </a:r>
            <a:r>
              <a:rPr lang="en-IE" sz="2800" dirty="0" smtClean="0"/>
              <a:t>(</a:t>
            </a:r>
            <a:r>
              <a:rPr lang="en-IE" sz="2800" dirty="0" err="1" smtClean="0"/>
              <a:t>x,z</a:t>
            </a:r>
            <a:r>
              <a:rPr lang="en-IE" sz="2800" dirty="0" smtClean="0"/>
              <a:t>) &lt; 0)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</a:t>
            </a:r>
            <a:r>
              <a:rPr lang="en-IE" sz="2800" dirty="0" err="1" smtClean="0"/>
              <a:t>printf</a:t>
            </a:r>
            <a:r>
              <a:rPr lang="en-IE" sz="2800" dirty="0" smtClean="0"/>
              <a:t>(“The string in array x  %s precedes that in z %s \n “, </a:t>
            </a:r>
            <a:r>
              <a:rPr lang="en-IE" sz="2800" dirty="0" err="1" smtClean="0"/>
              <a:t>x,z</a:t>
            </a:r>
            <a:r>
              <a:rPr lang="en-IE" sz="28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else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	   </a:t>
            </a:r>
            <a:r>
              <a:rPr lang="en-IE" sz="2800" dirty="0" err="1" smtClean="0"/>
              <a:t>printf</a:t>
            </a:r>
            <a:r>
              <a:rPr lang="en-IE" sz="2800" dirty="0" smtClean="0"/>
              <a:t>(“The string in array z  %s precedes that in x %s \n “, </a:t>
            </a:r>
            <a:r>
              <a:rPr lang="en-IE" sz="2800" dirty="0" err="1" smtClean="0"/>
              <a:t>z,x</a:t>
            </a:r>
            <a:r>
              <a:rPr lang="en-IE" sz="28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   }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 </a:t>
            </a:r>
            <a:r>
              <a:rPr lang="en-IE" sz="2800" dirty="0" err="1" smtClean="0"/>
              <a:t>printf</a:t>
            </a:r>
            <a:r>
              <a:rPr lang="en-IE" sz="2800" dirty="0" smtClean="0"/>
              <a:t>( “they are equal”);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		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strlen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strlen</a:t>
            </a:r>
            <a:r>
              <a:rPr lang="en-GB" dirty="0" smtClean="0"/>
              <a:t>(</a:t>
            </a:r>
            <a:r>
              <a:rPr lang="en-GB" dirty="0" err="1" smtClean="0"/>
              <a:t>str</a:t>
            </a:r>
            <a:r>
              <a:rPr lang="en-GB" dirty="0" smtClean="0"/>
              <a:t>) returns length of string excluding null character</a:t>
            </a:r>
          </a:p>
          <a:p>
            <a:r>
              <a:rPr lang="en-GB" dirty="0" err="1" smtClean="0"/>
              <a:t>strlen</a:t>
            </a:r>
            <a:r>
              <a:rPr lang="en-GB" dirty="0" smtClean="0"/>
              <a:t>(“</a:t>
            </a:r>
            <a:r>
              <a:rPr lang="en-GB" dirty="0" err="1" smtClean="0"/>
              <a:t>tttt</a:t>
            </a:r>
            <a:r>
              <a:rPr lang="en-GB" dirty="0" smtClean="0"/>
              <a:t>”) = 4 not 5 since \0 not counted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Vowels Example with </a:t>
            </a:r>
            <a:r>
              <a:rPr lang="en-US" dirty="0" err="1" smtClean="0"/>
              <a:t>strlen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IE" sz="2800" dirty="0" smtClean="0">
                <a:cs typeface="Arial" charset="0"/>
              </a:rPr>
              <a:t>#include &lt;</a:t>
            </a:r>
            <a:r>
              <a:rPr lang="en-IE" sz="2800" dirty="0" err="1" smtClean="0">
                <a:cs typeface="Arial" charset="0"/>
              </a:rPr>
              <a:t>stdio.h</a:t>
            </a:r>
            <a:r>
              <a:rPr lang="en-IE" sz="2800" dirty="0" smtClean="0">
                <a:cs typeface="Arial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>
                <a:cs typeface="Arial" charset="0"/>
              </a:rPr>
              <a:t>#include &lt;</a:t>
            </a:r>
            <a:r>
              <a:rPr lang="en-IE" sz="2800" dirty="0" err="1" smtClean="0">
                <a:cs typeface="Arial" charset="0"/>
              </a:rPr>
              <a:t>string.h</a:t>
            </a:r>
            <a:r>
              <a:rPr lang="en-IE" sz="2800" dirty="0" smtClean="0">
                <a:cs typeface="Arial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>
                <a:cs typeface="Arial" charset="0"/>
              </a:rPr>
              <a:t>	main()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>
                <a:cs typeface="Arial" charset="0"/>
              </a:rPr>
              <a:t>	    {    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>
                <a:cs typeface="Arial" charset="0"/>
              </a:rPr>
              <a:t>        </a:t>
            </a:r>
            <a:r>
              <a:rPr lang="en-IE" sz="2800" dirty="0" err="1" smtClean="0">
                <a:cs typeface="Arial" charset="0"/>
              </a:rPr>
              <a:t>int</a:t>
            </a:r>
            <a:r>
              <a:rPr lang="en-IE" sz="2800" dirty="0" smtClean="0">
                <a:cs typeface="Arial" charset="0"/>
              </a:rPr>
              <a:t> </a:t>
            </a:r>
            <a:r>
              <a:rPr lang="en-IE" sz="2800" dirty="0" err="1" smtClean="0">
                <a:cs typeface="Arial" charset="0"/>
              </a:rPr>
              <a:t>i</a:t>
            </a:r>
            <a:r>
              <a:rPr lang="en-IE" sz="2800" dirty="0" smtClean="0">
                <a:cs typeface="Arial" charset="0"/>
              </a:rPr>
              <a:t>, count;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	   </a:t>
            </a:r>
            <a:r>
              <a:rPr lang="en-IE" sz="2400" dirty="0" smtClean="0"/>
              <a:t>char x[] = “</a:t>
            </a:r>
            <a:r>
              <a:rPr lang="en-IE" sz="2400" dirty="0" err="1" smtClean="0"/>
              <a:t>tommy</a:t>
            </a:r>
            <a:r>
              <a:rPr lang="en-IE" sz="2400" dirty="0" smtClean="0"/>
              <a:t> </a:t>
            </a:r>
            <a:r>
              <a:rPr lang="en-IE" sz="2400" dirty="0" err="1" smtClean="0"/>
              <a:t>tucket</a:t>
            </a:r>
            <a:r>
              <a:rPr lang="en-IE" sz="2400" dirty="0" smtClean="0"/>
              <a:t> took a tiny ticket ”;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         count = 0;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for (</a:t>
            </a:r>
            <a:r>
              <a:rPr lang="en-IE" sz="2800" dirty="0" err="1" smtClean="0"/>
              <a:t>i</a:t>
            </a:r>
            <a:r>
              <a:rPr lang="en-IE" sz="2800" dirty="0" smtClean="0"/>
              <a:t> = 0; </a:t>
            </a:r>
            <a:r>
              <a:rPr lang="en-IE" sz="2800" dirty="0" err="1" smtClean="0"/>
              <a:t>i</a:t>
            </a:r>
            <a:r>
              <a:rPr lang="en-IE" sz="2800" dirty="0" smtClean="0"/>
              <a:t> &lt; </a:t>
            </a:r>
            <a:r>
              <a:rPr lang="en-IE" sz="2800" dirty="0" err="1" smtClean="0"/>
              <a:t>strlen</a:t>
            </a:r>
            <a:r>
              <a:rPr lang="en-IE" sz="2800" dirty="0" smtClean="0"/>
              <a:t>(x);</a:t>
            </a:r>
            <a:r>
              <a:rPr lang="en-IE" sz="2800" dirty="0" err="1" smtClean="0"/>
              <a:t>i</a:t>
            </a:r>
            <a:r>
              <a:rPr lang="en-IE" sz="2800" dirty="0" smtClean="0"/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   { 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     if ((x[</a:t>
            </a:r>
            <a:r>
              <a:rPr lang="en-IE" sz="2800" dirty="0" err="1" smtClean="0"/>
              <a:t>i</a:t>
            </a:r>
            <a:r>
              <a:rPr lang="en-IE" sz="2800" dirty="0" smtClean="0"/>
              <a:t>]==‘a’)||(x[</a:t>
            </a:r>
            <a:r>
              <a:rPr lang="en-IE" sz="2800" dirty="0" err="1" smtClean="0"/>
              <a:t>i</a:t>
            </a:r>
            <a:r>
              <a:rPr lang="en-IE" sz="2800" dirty="0" smtClean="0"/>
              <a:t>]==‘e’)||(x[</a:t>
            </a:r>
            <a:r>
              <a:rPr lang="en-IE" sz="2800" dirty="0" err="1" smtClean="0"/>
              <a:t>i</a:t>
            </a:r>
            <a:r>
              <a:rPr lang="en-IE" sz="2800" dirty="0" smtClean="0"/>
              <a:t>]==‘I’)||(x[</a:t>
            </a:r>
            <a:r>
              <a:rPr lang="en-IE" sz="2800" dirty="0" err="1" smtClean="0"/>
              <a:t>i</a:t>
            </a:r>
            <a:r>
              <a:rPr lang="en-IE" sz="2800" dirty="0" smtClean="0"/>
              <a:t>]==‘o’)||(x[</a:t>
            </a:r>
            <a:r>
              <a:rPr lang="en-IE" sz="2800" dirty="0" err="1" smtClean="0"/>
              <a:t>i</a:t>
            </a:r>
            <a:r>
              <a:rPr lang="en-IE" sz="2800" dirty="0" smtClean="0"/>
              <a:t>]==‘u’)) 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     count++;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     }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       </a:t>
            </a:r>
            <a:r>
              <a:rPr lang="en-IE" sz="2800" dirty="0" err="1" smtClean="0"/>
              <a:t>printf</a:t>
            </a:r>
            <a:r>
              <a:rPr lang="en-IE" sz="2800" dirty="0" smtClean="0"/>
              <a:t>(“The number of </a:t>
            </a:r>
            <a:r>
              <a:rPr lang="en-IE" sz="2800" dirty="0" err="1" smtClean="0"/>
              <a:t>vowels’s</a:t>
            </a:r>
            <a:r>
              <a:rPr lang="en-IE" sz="2800" dirty="0" smtClean="0"/>
              <a:t> in   %s is %d \n “, </a:t>
            </a:r>
            <a:r>
              <a:rPr lang="en-IE" sz="2800" dirty="0" err="1" smtClean="0"/>
              <a:t>x,count</a:t>
            </a:r>
            <a:r>
              <a:rPr lang="en-IE" sz="28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	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String Manipulation Functions - Predict the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3300" dirty="0" smtClean="0"/>
              <a:t>#include &lt;</a:t>
            </a:r>
            <a:r>
              <a:rPr lang="en-US" sz="3300" dirty="0" err="1" smtClean="0"/>
              <a:t>stdio.h</a:t>
            </a:r>
            <a:r>
              <a:rPr lang="en-US" sz="3300" dirty="0" smtClean="0"/>
              <a:t>&gt;</a:t>
            </a:r>
          </a:p>
          <a:p>
            <a:pPr>
              <a:buNone/>
            </a:pPr>
            <a:r>
              <a:rPr lang="en-US" sz="3300" dirty="0" smtClean="0"/>
              <a:t>#include &lt;</a:t>
            </a:r>
            <a:r>
              <a:rPr lang="en-US" sz="3300" dirty="0" err="1" smtClean="0"/>
              <a:t>string.h</a:t>
            </a:r>
            <a:r>
              <a:rPr lang="en-US" sz="3300" dirty="0" smtClean="0"/>
              <a:t>&gt;</a:t>
            </a:r>
          </a:p>
          <a:p>
            <a:pPr>
              <a:buNone/>
            </a:pPr>
            <a:r>
              <a:rPr lang="en-US" sz="3300" dirty="0" err="1" smtClean="0"/>
              <a:t>int</a:t>
            </a:r>
            <a:r>
              <a:rPr lang="en-US" sz="3300" dirty="0" smtClean="0"/>
              <a:t> main(void)</a:t>
            </a:r>
          </a:p>
          <a:p>
            <a:pPr>
              <a:buNone/>
            </a:pPr>
            <a:r>
              <a:rPr lang="en-US" sz="3300" dirty="0" smtClean="0"/>
              <a:t>{</a:t>
            </a:r>
          </a:p>
          <a:p>
            <a:pPr>
              <a:buNone/>
            </a:pPr>
            <a:r>
              <a:rPr lang="en-US" sz="3300" dirty="0" smtClean="0"/>
              <a:t>char s1[80], s2[80];</a:t>
            </a:r>
          </a:p>
          <a:p>
            <a:pPr>
              <a:buNone/>
            </a:pPr>
            <a:r>
              <a:rPr lang="en-US" sz="3300" dirty="0" smtClean="0"/>
              <a:t>gets(s1);</a:t>
            </a:r>
          </a:p>
          <a:p>
            <a:pPr>
              <a:buNone/>
            </a:pPr>
            <a:r>
              <a:rPr lang="en-US" sz="3300" dirty="0" smtClean="0"/>
              <a:t>gets (s2);</a:t>
            </a:r>
          </a:p>
          <a:p>
            <a:pPr>
              <a:buNone/>
            </a:pPr>
            <a:r>
              <a:rPr lang="en-US" sz="3300" dirty="0" err="1" smtClean="0"/>
              <a:t>printf</a:t>
            </a:r>
            <a:r>
              <a:rPr lang="en-US" sz="3300" dirty="0" smtClean="0"/>
              <a:t>("lengths: %d %d\n", </a:t>
            </a:r>
            <a:r>
              <a:rPr lang="en-US" sz="3300" dirty="0" err="1" smtClean="0"/>
              <a:t>strlen</a:t>
            </a:r>
            <a:r>
              <a:rPr lang="en-US" sz="3300" dirty="0" smtClean="0"/>
              <a:t>(s1), </a:t>
            </a:r>
            <a:r>
              <a:rPr lang="en-US" sz="3300" dirty="0" err="1" smtClean="0"/>
              <a:t>strlen</a:t>
            </a:r>
            <a:r>
              <a:rPr lang="en-US" sz="3300" dirty="0" smtClean="0"/>
              <a:t>(s2));</a:t>
            </a:r>
          </a:p>
          <a:p>
            <a:endParaRPr lang="en-US" sz="3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Manipulation Functions – Predict the output  (</a:t>
            </a:r>
            <a:r>
              <a:rPr lang="en-US" dirty="0" err="1" smtClean="0"/>
              <a:t>Cntd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if(!</a:t>
            </a:r>
            <a:r>
              <a:rPr lang="en-US" sz="2800" dirty="0" err="1" smtClean="0"/>
              <a:t>strcmp</a:t>
            </a:r>
            <a:r>
              <a:rPr lang="en-US" sz="2800" dirty="0" smtClean="0"/>
              <a:t>(s1, s2))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("The strings are equal\n");</a:t>
            </a:r>
          </a:p>
          <a:p>
            <a:pPr>
              <a:buNone/>
            </a:pPr>
            <a:r>
              <a:rPr lang="en-US" sz="2800" dirty="0" err="1" smtClean="0"/>
              <a:t>strcat</a:t>
            </a:r>
            <a:r>
              <a:rPr lang="en-US" sz="2800" dirty="0" smtClean="0"/>
              <a:t>(s1, s2);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 (''%s\n", s1);</a:t>
            </a:r>
          </a:p>
          <a:p>
            <a:pPr>
              <a:buNone/>
            </a:pPr>
            <a:r>
              <a:rPr lang="en-US" sz="2800" dirty="0" err="1" smtClean="0"/>
              <a:t>strcpy</a:t>
            </a:r>
            <a:r>
              <a:rPr lang="en-US" sz="2800" dirty="0" smtClean="0"/>
              <a:t>(s1, "This is a test.\n");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(s1);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strchr</a:t>
            </a:r>
            <a:r>
              <a:rPr lang="en-US" sz="2800" dirty="0" smtClean="0"/>
              <a:t>("hello", 'e'))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("e is in hello\n");</a:t>
            </a:r>
          </a:p>
          <a:p>
            <a:pPr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strstr</a:t>
            </a:r>
            <a:r>
              <a:rPr lang="en-US" sz="2800" dirty="0" smtClean="0"/>
              <a:t>("hi there", "hi"))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("found hi");</a:t>
            </a:r>
          </a:p>
          <a:p>
            <a:pPr>
              <a:buNone/>
            </a:pPr>
            <a:r>
              <a:rPr lang="en-US" sz="2800" dirty="0" smtClean="0"/>
              <a:t>return 0;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 If you run this program and enter the strings "</a:t>
            </a:r>
            <a:r>
              <a:rPr lang="en-US" sz="2800" b="1" dirty="0" smtClean="0"/>
              <a:t>hello" and "hello", the output is (next slide)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Manipulation Functions – Example Program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Program for  sorting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6200" dirty="0" smtClean="0"/>
              <a:t>#include&lt;</a:t>
            </a:r>
            <a:r>
              <a:rPr lang="en-US" sz="6200" dirty="0" err="1" smtClean="0"/>
              <a:t>stdio.h</a:t>
            </a:r>
            <a:r>
              <a:rPr lang="en-US" sz="6200" dirty="0" smtClean="0"/>
              <a:t>&gt;</a:t>
            </a:r>
          </a:p>
          <a:p>
            <a:pPr>
              <a:buNone/>
            </a:pPr>
            <a:r>
              <a:rPr lang="en-US" sz="6200" dirty="0" err="1" smtClean="0"/>
              <a:t>int</a:t>
            </a:r>
            <a:r>
              <a:rPr lang="en-US" sz="6200" dirty="0" smtClean="0"/>
              <a:t> main(){</a:t>
            </a:r>
          </a:p>
          <a:p>
            <a:pPr>
              <a:buNone/>
            </a:pPr>
            <a:r>
              <a:rPr lang="en-US" sz="6200" dirty="0" smtClean="0"/>
              <a:t>  </a:t>
            </a:r>
            <a:r>
              <a:rPr lang="en-US" sz="6200" dirty="0" err="1" smtClean="0"/>
              <a:t>int</a:t>
            </a:r>
            <a:r>
              <a:rPr lang="en-US" sz="6200" dirty="0" smtClean="0"/>
              <a:t> </a:t>
            </a:r>
            <a:r>
              <a:rPr lang="en-US" sz="6200" dirty="0" err="1" smtClean="0"/>
              <a:t>i,j,n</a:t>
            </a:r>
            <a:r>
              <a:rPr lang="en-US" sz="6200" dirty="0" smtClean="0"/>
              <a:t>;</a:t>
            </a:r>
          </a:p>
          <a:p>
            <a:pPr>
              <a:buNone/>
            </a:pPr>
            <a:r>
              <a:rPr lang="en-US" sz="6200" dirty="0" smtClean="0"/>
              <a:t>  char </a:t>
            </a:r>
            <a:r>
              <a:rPr lang="en-US" sz="6200" dirty="0" err="1" smtClean="0"/>
              <a:t>str</a:t>
            </a:r>
            <a:r>
              <a:rPr lang="en-US" sz="6200" dirty="0" smtClean="0"/>
              <a:t>[20][20],temp[20];</a:t>
            </a:r>
          </a:p>
          <a:p>
            <a:pPr>
              <a:buNone/>
            </a:pPr>
            <a:r>
              <a:rPr lang="en-US" sz="6200" dirty="0" smtClean="0"/>
              <a:t>  puts("Enter the no. of string to be sorted");</a:t>
            </a:r>
          </a:p>
          <a:p>
            <a:pPr>
              <a:buNone/>
            </a:pPr>
            <a:r>
              <a:rPr lang="en-US" sz="6200" dirty="0" smtClean="0"/>
              <a:t>  </a:t>
            </a:r>
            <a:r>
              <a:rPr lang="en-US" sz="6200" dirty="0" err="1" smtClean="0"/>
              <a:t>scanf</a:t>
            </a:r>
            <a:r>
              <a:rPr lang="en-US" sz="6200" dirty="0" smtClean="0"/>
              <a:t>("%</a:t>
            </a:r>
            <a:r>
              <a:rPr lang="en-US" sz="6200" dirty="0" err="1" smtClean="0"/>
              <a:t>d",&amp;n</a:t>
            </a:r>
            <a:r>
              <a:rPr lang="en-US" sz="6200" dirty="0" smtClean="0"/>
              <a:t>);</a:t>
            </a:r>
          </a:p>
          <a:p>
            <a:pPr>
              <a:buNone/>
            </a:pPr>
            <a:r>
              <a:rPr lang="en-US" sz="6200" dirty="0" smtClean="0"/>
              <a:t>  for(</a:t>
            </a:r>
            <a:r>
              <a:rPr lang="en-US" sz="6200" dirty="0" err="1" smtClean="0"/>
              <a:t>i</a:t>
            </a:r>
            <a:r>
              <a:rPr lang="en-US" sz="6200" dirty="0" smtClean="0"/>
              <a:t>=0;i&lt;=</a:t>
            </a:r>
            <a:r>
              <a:rPr lang="en-US" sz="6200" dirty="0" err="1" smtClean="0"/>
              <a:t>n;i</a:t>
            </a:r>
            <a:r>
              <a:rPr lang="en-US" sz="6200" dirty="0" smtClean="0"/>
              <a:t>++)</a:t>
            </a:r>
          </a:p>
          <a:p>
            <a:pPr>
              <a:buNone/>
            </a:pPr>
            <a:r>
              <a:rPr lang="en-US" sz="6200" dirty="0" smtClean="0"/>
              <a:t>      gets(</a:t>
            </a:r>
            <a:r>
              <a:rPr lang="en-US" sz="6200" dirty="0" err="1" smtClean="0"/>
              <a:t>str</a:t>
            </a:r>
            <a:r>
              <a:rPr lang="en-US" sz="6200" dirty="0" smtClean="0"/>
              <a:t>[</a:t>
            </a:r>
            <a:r>
              <a:rPr lang="en-US" sz="6200" dirty="0" err="1" smtClean="0"/>
              <a:t>i</a:t>
            </a:r>
            <a:r>
              <a:rPr lang="en-US" sz="6200" dirty="0" smtClean="0"/>
              <a:t>]);</a:t>
            </a:r>
          </a:p>
          <a:p>
            <a:pPr>
              <a:buNone/>
            </a:pPr>
            <a:r>
              <a:rPr lang="en-US" sz="6200" dirty="0" smtClean="0"/>
              <a:t>  for(</a:t>
            </a:r>
            <a:r>
              <a:rPr lang="en-US" sz="6200" dirty="0" err="1" smtClean="0"/>
              <a:t>i</a:t>
            </a:r>
            <a:r>
              <a:rPr lang="en-US" sz="6200" dirty="0" smtClean="0"/>
              <a:t>=0;i&lt;=</a:t>
            </a:r>
            <a:r>
              <a:rPr lang="en-US" sz="6200" dirty="0" err="1" smtClean="0"/>
              <a:t>n;i</a:t>
            </a:r>
            <a:r>
              <a:rPr lang="en-US" sz="6200" dirty="0" smtClean="0"/>
              <a:t>++)</a:t>
            </a:r>
          </a:p>
          <a:p>
            <a:pPr>
              <a:buNone/>
            </a:pPr>
            <a:r>
              <a:rPr lang="en-US" sz="6200" dirty="0" smtClean="0"/>
              <a:t>      for(j=i+1;j&lt;=</a:t>
            </a:r>
            <a:r>
              <a:rPr lang="en-US" sz="6200" dirty="0" err="1" smtClean="0"/>
              <a:t>n;j</a:t>
            </a:r>
            <a:r>
              <a:rPr lang="en-US" sz="6200" dirty="0" smtClean="0"/>
              <a:t>++)</a:t>
            </a:r>
          </a:p>
          <a:p>
            <a:pPr>
              <a:buNone/>
            </a:pPr>
            <a:endParaRPr lang="en-US" sz="6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for  sorting of strings (</a:t>
            </a:r>
            <a:r>
              <a:rPr lang="en-US" b="1" dirty="0" err="1" smtClean="0"/>
              <a:t>Cntd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8686800" cy="4572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600" dirty="0" smtClean="0"/>
              <a:t>{</a:t>
            </a:r>
          </a:p>
          <a:p>
            <a:pPr>
              <a:buNone/>
            </a:pPr>
            <a:r>
              <a:rPr lang="en-US" sz="4600" dirty="0" smtClean="0"/>
              <a:t>           if(</a:t>
            </a:r>
            <a:r>
              <a:rPr lang="en-US" sz="4600" dirty="0" err="1" smtClean="0"/>
              <a:t>strcmp</a:t>
            </a:r>
            <a:r>
              <a:rPr lang="en-US" sz="4600" dirty="0" smtClean="0"/>
              <a:t>(</a:t>
            </a:r>
            <a:r>
              <a:rPr lang="en-US" sz="4600" dirty="0" err="1" smtClean="0"/>
              <a:t>str</a:t>
            </a:r>
            <a:r>
              <a:rPr lang="en-US" sz="4600" dirty="0" smtClean="0"/>
              <a:t>[</a:t>
            </a:r>
            <a:r>
              <a:rPr lang="en-US" sz="4600" dirty="0" err="1" smtClean="0"/>
              <a:t>i</a:t>
            </a:r>
            <a:r>
              <a:rPr lang="en-US" sz="4600" dirty="0" smtClean="0"/>
              <a:t>],</a:t>
            </a:r>
            <a:r>
              <a:rPr lang="en-US" sz="4600" dirty="0" err="1" smtClean="0"/>
              <a:t>str</a:t>
            </a:r>
            <a:r>
              <a:rPr lang="en-US" sz="4600" dirty="0" smtClean="0"/>
              <a:t>[j])&gt;0){</a:t>
            </a:r>
          </a:p>
          <a:p>
            <a:pPr>
              <a:buNone/>
            </a:pPr>
            <a:r>
              <a:rPr lang="en-US" sz="4600" dirty="0" smtClean="0"/>
              <a:t>               </a:t>
            </a:r>
            <a:r>
              <a:rPr lang="en-US" sz="4600" dirty="0" err="1" smtClean="0"/>
              <a:t>strcpy</a:t>
            </a:r>
            <a:r>
              <a:rPr lang="en-US" sz="4600" dirty="0" smtClean="0"/>
              <a:t>(</a:t>
            </a:r>
            <a:r>
              <a:rPr lang="en-US" sz="4600" dirty="0" err="1" smtClean="0"/>
              <a:t>temp,str</a:t>
            </a:r>
            <a:r>
              <a:rPr lang="en-US" sz="4600" dirty="0" smtClean="0"/>
              <a:t>[</a:t>
            </a:r>
            <a:r>
              <a:rPr lang="en-US" sz="4600" dirty="0" err="1" smtClean="0"/>
              <a:t>i</a:t>
            </a:r>
            <a:r>
              <a:rPr lang="en-US" sz="4600" dirty="0" smtClean="0"/>
              <a:t>]);</a:t>
            </a:r>
          </a:p>
          <a:p>
            <a:pPr>
              <a:buNone/>
            </a:pPr>
            <a:r>
              <a:rPr lang="en-US" sz="4600" dirty="0" smtClean="0"/>
              <a:t>              </a:t>
            </a:r>
            <a:r>
              <a:rPr lang="en-US" sz="4600" dirty="0" err="1" smtClean="0"/>
              <a:t>strcpy</a:t>
            </a:r>
            <a:r>
              <a:rPr lang="en-US" sz="4600" dirty="0" smtClean="0"/>
              <a:t>(</a:t>
            </a:r>
            <a:r>
              <a:rPr lang="en-US" sz="4600" dirty="0" err="1" smtClean="0"/>
              <a:t>str</a:t>
            </a:r>
            <a:r>
              <a:rPr lang="en-US" sz="4600" dirty="0" smtClean="0"/>
              <a:t>[</a:t>
            </a:r>
            <a:r>
              <a:rPr lang="en-US" sz="4600" dirty="0" err="1" smtClean="0"/>
              <a:t>i</a:t>
            </a:r>
            <a:r>
              <a:rPr lang="en-US" sz="4600" dirty="0" smtClean="0"/>
              <a:t>],</a:t>
            </a:r>
            <a:r>
              <a:rPr lang="en-US" sz="4600" dirty="0" err="1" smtClean="0"/>
              <a:t>str</a:t>
            </a:r>
            <a:r>
              <a:rPr lang="en-US" sz="4600" dirty="0" smtClean="0"/>
              <a:t>[j]);</a:t>
            </a:r>
          </a:p>
          <a:p>
            <a:pPr>
              <a:buNone/>
            </a:pPr>
            <a:r>
              <a:rPr lang="en-US" sz="4600" dirty="0" smtClean="0"/>
              <a:t>              </a:t>
            </a:r>
            <a:r>
              <a:rPr lang="en-US" sz="4600" dirty="0" err="1" smtClean="0"/>
              <a:t>strcpy</a:t>
            </a:r>
            <a:r>
              <a:rPr lang="en-US" sz="4600" dirty="0" smtClean="0"/>
              <a:t>(</a:t>
            </a:r>
            <a:r>
              <a:rPr lang="en-US" sz="4600" dirty="0" err="1" smtClean="0"/>
              <a:t>str</a:t>
            </a:r>
            <a:r>
              <a:rPr lang="en-US" sz="4600" dirty="0" smtClean="0"/>
              <a:t>[j],temp);</a:t>
            </a:r>
          </a:p>
          <a:p>
            <a:pPr>
              <a:buNone/>
            </a:pPr>
            <a:r>
              <a:rPr lang="en-US" sz="4600" dirty="0" smtClean="0"/>
              <a:t>           }</a:t>
            </a:r>
          </a:p>
          <a:p>
            <a:pPr>
              <a:buNone/>
            </a:pPr>
            <a:r>
              <a:rPr lang="en-US" sz="4600" dirty="0" smtClean="0"/>
              <a:t>      }</a:t>
            </a:r>
          </a:p>
          <a:p>
            <a:pPr>
              <a:buNone/>
            </a:pPr>
            <a:r>
              <a:rPr lang="en-US" sz="4600" dirty="0" err="1" smtClean="0"/>
              <a:t>printf</a:t>
            </a:r>
            <a:r>
              <a:rPr lang="en-US" sz="4600" dirty="0" smtClean="0"/>
              <a:t>("The sorted string\n");</a:t>
            </a:r>
          </a:p>
          <a:p>
            <a:pPr>
              <a:buNone/>
            </a:pPr>
            <a:r>
              <a:rPr lang="en-US" sz="4600" dirty="0" smtClean="0"/>
              <a:t>  for(</a:t>
            </a:r>
            <a:r>
              <a:rPr lang="en-US" sz="4600" dirty="0" err="1" smtClean="0"/>
              <a:t>i</a:t>
            </a:r>
            <a:r>
              <a:rPr lang="en-US" sz="4600" dirty="0" smtClean="0"/>
              <a:t>=0;i&lt;=</a:t>
            </a:r>
            <a:r>
              <a:rPr lang="en-US" sz="4600" dirty="0" err="1" smtClean="0"/>
              <a:t>n;i</a:t>
            </a:r>
            <a:r>
              <a:rPr lang="en-US" sz="4600" dirty="0" smtClean="0"/>
              <a:t>++)</a:t>
            </a:r>
          </a:p>
          <a:p>
            <a:pPr>
              <a:buNone/>
            </a:pPr>
            <a:r>
              <a:rPr lang="en-US" sz="4600" dirty="0" smtClean="0"/>
              <a:t>      puts(</a:t>
            </a:r>
            <a:r>
              <a:rPr lang="en-US" sz="4600" dirty="0" err="1" smtClean="0"/>
              <a:t>str</a:t>
            </a:r>
            <a:r>
              <a:rPr lang="en-US" sz="4600" dirty="0" smtClean="0"/>
              <a:t>[</a:t>
            </a:r>
            <a:r>
              <a:rPr lang="en-US" sz="4600" dirty="0" err="1" smtClean="0"/>
              <a:t>i</a:t>
            </a:r>
            <a:r>
              <a:rPr lang="en-US" sz="4600" dirty="0" smtClean="0"/>
              <a:t>]);</a:t>
            </a:r>
          </a:p>
          <a:p>
            <a:pPr>
              <a:buNone/>
            </a:pPr>
            <a:r>
              <a:rPr lang="en-US" sz="4600" dirty="0" smtClean="0"/>
              <a:t>  return 0;</a:t>
            </a:r>
          </a:p>
          <a:p>
            <a:pPr>
              <a:buNone/>
            </a:pPr>
            <a:r>
              <a:rPr lang="en-US" sz="4600" dirty="0" smtClean="0"/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Perpetua" pitchFamily="18" charset="0"/>
              </a:rPr>
              <a:t>To understand the f</a:t>
            </a:r>
            <a:r>
              <a:rPr lang="en-US" sz="2400" dirty="0" smtClean="0"/>
              <a:t>undamentals of Strings and Characters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To learn how to work with array of Strings 	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To learn the usage of String Manipulation Functions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 To learn how to do sorting of strings</a:t>
            </a:r>
          </a:p>
          <a:p>
            <a:pPr>
              <a:spcBef>
                <a:spcPct val="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Learned about array of strings</a:t>
            </a:r>
          </a:p>
          <a:p>
            <a:r>
              <a:rPr lang="en-US" dirty="0" smtClean="0"/>
              <a:t>String manipulation functions with examples</a:t>
            </a:r>
          </a:p>
          <a:p>
            <a:r>
              <a:rPr lang="en-US" dirty="0" smtClean="0"/>
              <a:t>Learned how to do sorting of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  char *s;</a:t>
            </a:r>
            <a:br>
              <a:rPr lang="en-US" dirty="0" smtClean="0"/>
            </a:br>
            <a:r>
              <a:rPr lang="en-US" dirty="0" smtClean="0"/>
              <a:t>  char </a:t>
            </a:r>
            <a:r>
              <a:rPr lang="en-US" dirty="0" err="1" smtClean="0"/>
              <a:t>buf</a:t>
            </a:r>
            <a:r>
              <a:rPr lang="en-US" dirty="0" smtClean="0"/>
              <a:t> [] = "This is a test";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s = </a:t>
            </a:r>
            <a:r>
              <a:rPr lang="en-US" dirty="0" err="1" smtClean="0"/>
              <a:t>strchr</a:t>
            </a:r>
            <a:r>
              <a:rPr lang="en-US" dirty="0" smtClean="0"/>
              <a:t>(</a:t>
            </a:r>
            <a:r>
              <a:rPr lang="en-US" dirty="0" err="1" smtClean="0"/>
              <a:t>buf,'t</a:t>
            </a:r>
            <a:r>
              <a:rPr lang="en-US" dirty="0" smtClean="0"/>
              <a:t>');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if (s != NULL)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printf</a:t>
            </a:r>
            <a:r>
              <a:rPr lang="en-US" dirty="0" smtClean="0"/>
              <a:t> ("found a 't' at %s\n", s);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char s1[80], s2[80];</a:t>
            </a:r>
            <a:br>
              <a:rPr lang="en-US" dirty="0" smtClean="0"/>
            </a:br>
            <a:r>
              <a:rPr lang="en-US" dirty="0" smtClean="0"/>
              <a:t>char *c,*d;</a:t>
            </a:r>
            <a:br>
              <a:rPr lang="en-US" dirty="0" smtClean="0"/>
            </a:br>
            <a:r>
              <a:rPr lang="en-US" dirty="0" smtClean="0"/>
              <a:t>gets(s1);</a:t>
            </a:r>
            <a:br>
              <a:rPr lang="en-US" dirty="0" smtClean="0"/>
            </a:br>
            <a:r>
              <a:rPr lang="en-US" dirty="0" smtClean="0"/>
              <a:t>gets (s2);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("lengths: %d %d\n", </a:t>
            </a:r>
            <a:r>
              <a:rPr lang="en-US" dirty="0" err="1" smtClean="0"/>
              <a:t>strlen</a:t>
            </a:r>
            <a:r>
              <a:rPr lang="en-US" dirty="0" smtClean="0"/>
              <a:t>(s1), </a:t>
            </a:r>
            <a:r>
              <a:rPr lang="en-US" dirty="0" err="1" smtClean="0"/>
              <a:t>strlen</a:t>
            </a:r>
            <a:r>
              <a:rPr lang="en-US" dirty="0" smtClean="0"/>
              <a:t>(s2));</a:t>
            </a:r>
            <a:br>
              <a:rPr lang="en-US" dirty="0" smtClean="0"/>
            </a:br>
            <a:r>
              <a:rPr lang="en-US" dirty="0" smtClean="0"/>
              <a:t>if(!</a:t>
            </a:r>
            <a:r>
              <a:rPr lang="en-US" dirty="0" err="1" smtClean="0"/>
              <a:t>strcmp</a:t>
            </a:r>
            <a:r>
              <a:rPr lang="en-US" dirty="0" smtClean="0"/>
              <a:t>(s1, s2)) </a:t>
            </a:r>
            <a:r>
              <a:rPr lang="en-US" dirty="0" err="1" smtClean="0"/>
              <a:t>printf</a:t>
            </a:r>
            <a:r>
              <a:rPr lang="en-US" dirty="0" smtClean="0"/>
              <a:t>("The strings are equal\n");</a:t>
            </a:r>
            <a:br>
              <a:rPr lang="en-US" dirty="0" smtClean="0"/>
            </a:br>
            <a:r>
              <a:rPr lang="en-US" dirty="0" err="1" smtClean="0"/>
              <a:t>strcat</a:t>
            </a:r>
            <a:r>
              <a:rPr lang="en-US" dirty="0" smtClean="0"/>
              <a:t>(s1, s2);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 ("%s\n", s1);</a:t>
            </a:r>
            <a:br>
              <a:rPr lang="en-US" dirty="0" smtClean="0"/>
            </a:br>
            <a:r>
              <a:rPr lang="en-US" dirty="0" err="1" smtClean="0"/>
              <a:t>strcpy</a:t>
            </a:r>
            <a:r>
              <a:rPr lang="en-US" dirty="0" smtClean="0"/>
              <a:t>(s1, "This is a test.\n");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("%s",s1);</a:t>
            </a:r>
            <a:br>
              <a:rPr lang="en-US" dirty="0" smtClean="0"/>
            </a:br>
            <a:r>
              <a:rPr lang="en-US" dirty="0" smtClean="0"/>
              <a:t>if(</a:t>
            </a:r>
            <a:r>
              <a:rPr lang="en-US" dirty="0" err="1" smtClean="0"/>
              <a:t>strchr</a:t>
            </a:r>
            <a:r>
              <a:rPr lang="en-US" dirty="0" smtClean="0"/>
              <a:t>("hello", 'e')) </a:t>
            </a:r>
            <a:r>
              <a:rPr lang="en-US" dirty="0" err="1" smtClean="0"/>
              <a:t>printf</a:t>
            </a:r>
            <a:r>
              <a:rPr lang="en-US" dirty="0" smtClean="0"/>
              <a:t>("e is in hello\n");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c=</a:t>
            </a:r>
            <a:r>
              <a:rPr lang="en-US" dirty="0" err="1" smtClean="0"/>
              <a:t>strchr</a:t>
            </a:r>
            <a:r>
              <a:rPr lang="en-US" dirty="0" smtClean="0"/>
              <a:t>("hello", 'e');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("c=%p\</a:t>
            </a:r>
            <a:r>
              <a:rPr lang="en-US" dirty="0" err="1" smtClean="0"/>
              <a:t>n",c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if(</a:t>
            </a:r>
            <a:r>
              <a:rPr lang="en-US" dirty="0" err="1" smtClean="0"/>
              <a:t>strstr</a:t>
            </a:r>
            <a:r>
              <a:rPr lang="en-US" dirty="0" smtClean="0"/>
              <a:t>("hi there", "hi")) </a:t>
            </a:r>
            <a:r>
              <a:rPr lang="en-US" dirty="0" err="1" smtClean="0"/>
              <a:t>printf</a:t>
            </a:r>
            <a:r>
              <a:rPr lang="en-US" dirty="0" smtClean="0"/>
              <a:t>("found hi\n");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d=</a:t>
            </a:r>
            <a:r>
              <a:rPr lang="en-US" dirty="0" err="1" smtClean="0"/>
              <a:t>strstr</a:t>
            </a:r>
            <a:r>
              <a:rPr lang="en-US" dirty="0" smtClean="0"/>
              <a:t>("hi there", "hi");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("d=%p\</a:t>
            </a:r>
            <a:r>
              <a:rPr lang="en-US" dirty="0" err="1" smtClean="0"/>
              <a:t>n",d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err="1" smtClean="0"/>
              <a:t>stdin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err="1" smtClean="0"/>
              <a:t>cat</a:t>
            </a:r>
            <a:r>
              <a:rPr lang="en-US" dirty="0" smtClean="0"/>
              <a:t> 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length : 3 3 the strings are equal </a:t>
            </a:r>
            <a:r>
              <a:rPr lang="en-US" dirty="0" err="1" smtClean="0"/>
              <a:t>catcat</a:t>
            </a:r>
            <a:r>
              <a:rPr lang="en-US" dirty="0" smtClean="0"/>
              <a:t> this t e is in hello found hi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of Strings</a:t>
            </a:r>
          </a:p>
          <a:p>
            <a:r>
              <a:rPr lang="en-US" dirty="0" smtClean="0"/>
              <a:t>String Manipulation Functions 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Explanation with examples</a:t>
            </a:r>
          </a:p>
          <a:p>
            <a:r>
              <a:rPr lang="en-US" dirty="0" smtClean="0"/>
              <a:t>Sorting of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Since one string is an array of characters, a two dimensional array of characters is an array of strings </a:t>
            </a:r>
            <a:r>
              <a:rPr lang="en-US" dirty="0" smtClean="0"/>
              <a:t>in which each row is one string.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</a:rPr>
              <a:t>char names[People][Length];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altLang="en-US" dirty="0" smtClean="0"/>
              <a:t>This can be initialized as follows: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</a:rPr>
              <a:t>char month[5][10] = {“January”, “February”, “March”, “April”, “May”};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Functions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7434"/>
            <a:ext cx="8686800" cy="494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strcpy</a:t>
            </a:r>
            <a:r>
              <a:rPr lang="en-GB" dirty="0" smtClean="0"/>
              <a:t>(</a:t>
            </a:r>
            <a:r>
              <a:rPr lang="en-GB" dirty="0" err="1" smtClean="0"/>
              <a:t>destinationstring</a:t>
            </a:r>
            <a:r>
              <a:rPr lang="en-GB" dirty="0" smtClean="0"/>
              <a:t>, </a:t>
            </a:r>
            <a:r>
              <a:rPr lang="en-GB" dirty="0" err="1" smtClean="0"/>
              <a:t>sourcestring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Copies </a:t>
            </a:r>
            <a:r>
              <a:rPr lang="en-GB" dirty="0" err="1" smtClean="0"/>
              <a:t>sourcestring</a:t>
            </a:r>
            <a:r>
              <a:rPr lang="en-GB" dirty="0" smtClean="0"/>
              <a:t> into </a:t>
            </a:r>
            <a:r>
              <a:rPr lang="en-GB" dirty="0" err="1" smtClean="0"/>
              <a:t>destinationstring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 example</a:t>
            </a:r>
          </a:p>
          <a:p>
            <a:r>
              <a:rPr lang="en-GB" dirty="0" err="1" smtClean="0"/>
              <a:t>strcpy</a:t>
            </a:r>
            <a:r>
              <a:rPr lang="en-GB" dirty="0" smtClean="0"/>
              <a:t>(</a:t>
            </a:r>
            <a:r>
              <a:rPr lang="en-GB" dirty="0" err="1" smtClean="0"/>
              <a:t>str</a:t>
            </a:r>
            <a:r>
              <a:rPr lang="en-GB" dirty="0" smtClean="0"/>
              <a:t>, “hello world”); assigns “hello world” to the string </a:t>
            </a:r>
            <a:r>
              <a:rPr lang="en-GB" dirty="0" err="1" smtClean="0"/>
              <a:t>str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with </a:t>
            </a:r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IE" sz="2400" dirty="0" smtClean="0">
                <a:cs typeface="Arial" charset="0"/>
              </a:rPr>
              <a:t>#include &lt;</a:t>
            </a:r>
            <a:r>
              <a:rPr lang="en-IE" sz="2400" dirty="0" err="1" smtClean="0">
                <a:cs typeface="Arial" charset="0"/>
              </a:rPr>
              <a:t>stdio.h</a:t>
            </a:r>
            <a:r>
              <a:rPr lang="en-IE" sz="2400" dirty="0" smtClean="0">
                <a:cs typeface="Arial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>
                <a:cs typeface="Arial" charset="0"/>
              </a:rPr>
              <a:t>#include &lt;</a:t>
            </a:r>
            <a:r>
              <a:rPr lang="en-IE" sz="2400" dirty="0" err="1" smtClean="0">
                <a:cs typeface="Arial" charset="0"/>
              </a:rPr>
              <a:t>string.h</a:t>
            </a:r>
            <a:r>
              <a:rPr lang="en-IE" sz="2400" dirty="0" smtClean="0">
                <a:cs typeface="Arial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>
                <a:cs typeface="Arial" charset="0"/>
              </a:rPr>
              <a:t>	main()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>
                <a:cs typeface="Arial" charset="0"/>
              </a:rPr>
              <a:t>	    {    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	    char x[] = “Example with </a:t>
            </a:r>
            <a:r>
              <a:rPr lang="en-IE" sz="2400" dirty="0" err="1" smtClean="0"/>
              <a:t>strcpy</a:t>
            </a:r>
            <a:r>
              <a:rPr lang="en-IE" sz="2400" dirty="0" smtClean="0"/>
              <a:t>”;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           char y[25];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           </a:t>
            </a:r>
            <a:r>
              <a:rPr lang="en-IE" sz="2400" dirty="0" err="1" smtClean="0"/>
              <a:t>printf</a:t>
            </a:r>
            <a:r>
              <a:rPr lang="en-IE" sz="2400" dirty="0" smtClean="0"/>
              <a:t>(“The string in array x is %s \n “, x);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           </a:t>
            </a:r>
            <a:r>
              <a:rPr lang="en-IE" sz="2400" dirty="0" err="1" smtClean="0"/>
              <a:t>strcpy</a:t>
            </a:r>
            <a:r>
              <a:rPr lang="en-IE" sz="2400" dirty="0" smtClean="0"/>
              <a:t>(</a:t>
            </a:r>
            <a:r>
              <a:rPr lang="en-IE" sz="2400" dirty="0" err="1" smtClean="0"/>
              <a:t>y,x</a:t>
            </a:r>
            <a:r>
              <a:rPr lang="en-IE" sz="2400" dirty="0" smtClean="0"/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           </a:t>
            </a:r>
            <a:r>
              <a:rPr lang="en-IE" sz="2400" dirty="0" err="1" smtClean="0"/>
              <a:t>printf</a:t>
            </a:r>
            <a:r>
              <a:rPr lang="en-IE" sz="2400" dirty="0" smtClean="0"/>
              <a:t>(“The string in array y is %s \n “, y);</a:t>
            </a:r>
          </a:p>
          <a:p>
            <a:pPr>
              <a:lnSpc>
                <a:spcPct val="80000"/>
              </a:lnSpc>
              <a:buNone/>
            </a:pPr>
            <a:r>
              <a:rPr lang="en-IE" sz="2400" dirty="0" smtClean="0"/>
              <a:t>		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 err="1" smtClean="0"/>
              <a:t>strcat</a:t>
            </a:r>
            <a:r>
              <a:rPr lang="en-GB" sz="2400" dirty="0" smtClean="0"/>
              <a:t>(</a:t>
            </a:r>
            <a:r>
              <a:rPr lang="en-GB" sz="2400" dirty="0" err="1" smtClean="0"/>
              <a:t>destinationstring</a:t>
            </a:r>
            <a:r>
              <a:rPr lang="en-GB" sz="2400" dirty="0" smtClean="0"/>
              <a:t>, </a:t>
            </a:r>
            <a:r>
              <a:rPr lang="en-GB" sz="2400" dirty="0" err="1" smtClean="0"/>
              <a:t>sourcestring</a:t>
            </a:r>
            <a:r>
              <a:rPr lang="en-GB" sz="2400" dirty="0" smtClean="0"/>
              <a:t>)</a:t>
            </a:r>
          </a:p>
          <a:p>
            <a:endParaRPr lang="en-GB" sz="2400" dirty="0" smtClean="0"/>
          </a:p>
          <a:p>
            <a:r>
              <a:rPr lang="en-GB" sz="2400" dirty="0" smtClean="0"/>
              <a:t>appends </a:t>
            </a:r>
            <a:r>
              <a:rPr lang="en-GB" sz="2400" dirty="0" err="1" smtClean="0"/>
              <a:t>sourcestring</a:t>
            </a:r>
            <a:r>
              <a:rPr lang="en-GB" sz="2400" dirty="0" smtClean="0"/>
              <a:t> to right hand side of </a:t>
            </a:r>
            <a:r>
              <a:rPr lang="en-GB" sz="2400" dirty="0" err="1" smtClean="0"/>
              <a:t>destinationstring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For example if </a:t>
            </a:r>
            <a:r>
              <a:rPr lang="en-GB" sz="2400" dirty="0" err="1" smtClean="0"/>
              <a:t>str</a:t>
            </a:r>
            <a:r>
              <a:rPr lang="en-GB" sz="2400" dirty="0" smtClean="0"/>
              <a:t> had value “a big ”</a:t>
            </a:r>
          </a:p>
          <a:p>
            <a:r>
              <a:rPr lang="en-GB" sz="2400" dirty="0" err="1" smtClean="0"/>
              <a:t>strcat</a:t>
            </a:r>
            <a:r>
              <a:rPr lang="en-GB" sz="2400" dirty="0" smtClean="0"/>
              <a:t>(</a:t>
            </a:r>
            <a:r>
              <a:rPr lang="en-GB" sz="2400" dirty="0" err="1" smtClean="0"/>
              <a:t>str</a:t>
            </a:r>
            <a:r>
              <a:rPr lang="en-GB" sz="2400" dirty="0" smtClean="0"/>
              <a:t>, “hello world”); appends “hello world” to the string “a big ” to get </a:t>
            </a:r>
          </a:p>
          <a:p>
            <a:r>
              <a:rPr lang="en-GB" sz="2400" dirty="0" smtClean="0"/>
              <a:t>“ a big hello world”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with </a:t>
            </a:r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IE" sz="2800" dirty="0" smtClean="0">
                <a:cs typeface="Arial" charset="0"/>
              </a:rPr>
              <a:t>#include &lt;</a:t>
            </a:r>
            <a:r>
              <a:rPr lang="en-IE" sz="2800" dirty="0" err="1" smtClean="0">
                <a:cs typeface="Arial" charset="0"/>
              </a:rPr>
              <a:t>stdio.h</a:t>
            </a:r>
            <a:r>
              <a:rPr lang="en-IE" sz="2800" dirty="0" smtClean="0">
                <a:cs typeface="Arial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IE" sz="2800" dirty="0" smtClean="0">
                <a:cs typeface="Arial" charset="0"/>
              </a:rPr>
              <a:t>#include &lt;</a:t>
            </a:r>
            <a:r>
              <a:rPr lang="en-IE" sz="2800" dirty="0" err="1" smtClean="0">
                <a:cs typeface="Arial" charset="0"/>
              </a:rPr>
              <a:t>string.h</a:t>
            </a:r>
            <a:r>
              <a:rPr lang="en-IE" sz="2800" dirty="0" smtClean="0">
                <a:cs typeface="Arial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IE" sz="2800" dirty="0" smtClean="0">
                <a:cs typeface="Arial" charset="0"/>
              </a:rPr>
              <a:t>	main()</a:t>
            </a:r>
          </a:p>
          <a:p>
            <a:pPr>
              <a:lnSpc>
                <a:spcPct val="90000"/>
              </a:lnSpc>
              <a:buNone/>
            </a:pPr>
            <a:r>
              <a:rPr lang="en-IE" sz="2800" dirty="0" smtClean="0">
                <a:cs typeface="Arial" charset="0"/>
              </a:rPr>
              <a:t>	    {    </a:t>
            </a:r>
          </a:p>
          <a:p>
            <a:pPr>
              <a:lnSpc>
                <a:spcPct val="90000"/>
              </a:lnSpc>
              <a:buNone/>
            </a:pPr>
            <a:r>
              <a:rPr lang="en-IE" sz="2800" dirty="0" smtClean="0"/>
              <a:t>	    </a:t>
            </a:r>
            <a:r>
              <a:rPr lang="en-IE" sz="2400" dirty="0" smtClean="0"/>
              <a:t>char x[] = “Example with </a:t>
            </a:r>
            <a:r>
              <a:rPr lang="en-IE" sz="2400" dirty="0" err="1" smtClean="0"/>
              <a:t>strcat</a:t>
            </a:r>
            <a:r>
              <a:rPr lang="en-IE" sz="2400" dirty="0" smtClean="0"/>
              <a:t>”;</a:t>
            </a:r>
          </a:p>
          <a:p>
            <a:pPr>
              <a:lnSpc>
                <a:spcPct val="90000"/>
              </a:lnSpc>
              <a:buNone/>
            </a:pPr>
            <a:r>
              <a:rPr lang="en-IE" sz="2400" dirty="0" smtClean="0"/>
              <a:t>         char y[]= “which stands for string concatenation”;</a:t>
            </a:r>
          </a:p>
          <a:p>
            <a:pPr>
              <a:lnSpc>
                <a:spcPct val="90000"/>
              </a:lnSpc>
              <a:buNone/>
            </a:pPr>
            <a:r>
              <a:rPr lang="en-IE" sz="2800" dirty="0" smtClean="0"/>
              <a:t>           </a:t>
            </a:r>
            <a:r>
              <a:rPr lang="en-IE" sz="2800" dirty="0" err="1" smtClean="0"/>
              <a:t>printf</a:t>
            </a:r>
            <a:r>
              <a:rPr lang="en-IE" sz="2800" dirty="0" smtClean="0"/>
              <a:t>(“The string in array x is %s \n “, x);</a:t>
            </a:r>
          </a:p>
          <a:p>
            <a:pPr>
              <a:lnSpc>
                <a:spcPct val="90000"/>
              </a:lnSpc>
              <a:buNone/>
            </a:pPr>
            <a:r>
              <a:rPr lang="en-IE" sz="2800" dirty="0" smtClean="0"/>
              <a:t>           </a:t>
            </a:r>
            <a:r>
              <a:rPr lang="en-IE" sz="2800" dirty="0" err="1" smtClean="0"/>
              <a:t>strcat</a:t>
            </a:r>
            <a:r>
              <a:rPr lang="en-IE" sz="2800" dirty="0" smtClean="0"/>
              <a:t>(</a:t>
            </a:r>
            <a:r>
              <a:rPr lang="en-IE" sz="2800" dirty="0" err="1" smtClean="0"/>
              <a:t>x,y</a:t>
            </a:r>
            <a:r>
              <a:rPr lang="en-IE" sz="2800" dirty="0" smtClean="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E" sz="2800" dirty="0" smtClean="0"/>
              <a:t>            </a:t>
            </a:r>
            <a:r>
              <a:rPr lang="en-IE" sz="2800" dirty="0" err="1" smtClean="0"/>
              <a:t>printf</a:t>
            </a:r>
            <a:r>
              <a:rPr lang="en-IE" sz="2800" dirty="0" smtClean="0"/>
              <a:t>(“The string in array x is %s \n “, x);</a:t>
            </a:r>
          </a:p>
          <a:p>
            <a:pPr>
              <a:lnSpc>
                <a:spcPct val="90000"/>
              </a:lnSpc>
              <a:buNone/>
            </a:pPr>
            <a:r>
              <a:rPr lang="en-IE" sz="2800" dirty="0" smtClean="0"/>
              <a:t>		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B630EB-F987-45A6-8A46-FAB463B7F3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TPSFont">
      <a:majorFont>
        <a:latin typeface="Perpetua"/>
        <a:ea typeface=""/>
        <a:cs typeface=""/>
      </a:majorFont>
      <a:minorFont>
        <a:latin typeface="Perpetu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2632</TotalTime>
  <Words>651</Words>
  <Application>Microsoft Office PowerPoint</Application>
  <PresentationFormat>On-screen Show (4:3)</PresentationFormat>
  <Paragraphs>209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3.2 String Funtions</vt:lpstr>
      <vt:lpstr>Objectives</vt:lpstr>
      <vt:lpstr>Agenda</vt:lpstr>
      <vt:lpstr>Arrays of Strings</vt:lpstr>
      <vt:lpstr>String Manipulation Functions  </vt:lpstr>
      <vt:lpstr>strcpy</vt:lpstr>
      <vt:lpstr>Example with strcpy</vt:lpstr>
      <vt:lpstr>strcat</vt:lpstr>
      <vt:lpstr>Example with strcat</vt:lpstr>
      <vt:lpstr>strcmp</vt:lpstr>
      <vt:lpstr>Example with strcmp</vt:lpstr>
      <vt:lpstr>Example with strcmp (Cntd)</vt:lpstr>
      <vt:lpstr>strlen</vt:lpstr>
      <vt:lpstr>Vowels Example with strlen</vt:lpstr>
      <vt:lpstr>String Manipulation Functions - Predict the output </vt:lpstr>
      <vt:lpstr>String Manipulation Functions – Predict the output  (Cntd)</vt:lpstr>
      <vt:lpstr>String Manipulation Functions – Example Program output</vt:lpstr>
      <vt:lpstr>Program for  sorting of strings</vt:lpstr>
      <vt:lpstr>Program for  sorting of strings (Cntd)</vt:lpstr>
      <vt:lpstr>Summary</vt:lpstr>
      <vt:lpstr>strchr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admins</dc:creator>
  <cp:lastModifiedBy>Sini</cp:lastModifiedBy>
  <cp:revision>529</cp:revision>
  <dcterms:created xsi:type="dcterms:W3CDTF">2015-04-25T09:38:03Z</dcterms:created>
  <dcterms:modified xsi:type="dcterms:W3CDTF">2016-04-04T18:14:44Z</dcterms:modified>
</cp:coreProperties>
</file>