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7" r:id="rId9"/>
    <p:sldId id="260" r:id="rId10"/>
    <p:sldId id="261" r:id="rId11"/>
    <p:sldId id="262" r:id="rId12"/>
    <p:sldId id="273" r:id="rId13"/>
    <p:sldId id="274" r:id="rId14"/>
    <p:sldId id="269" r:id="rId15"/>
    <p:sldId id="270" r:id="rId16"/>
    <p:sldId id="272" r:id="rId17"/>
    <p:sldId id="271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61A7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7" d="100"/>
          <a:sy n="107" d="100"/>
        </p:scale>
        <p:origin x="318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8DB2-E31D-47A5-8C4E-AFFB9DF269AF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0088-A43A-4AA9-A959-41B1D6CE5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629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400" y="6477000"/>
            <a:ext cx="457200" cy="26670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8763000" cy="685800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What has been described?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3810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7400" y="5257800"/>
            <a:ext cx="3124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50" b="1" i="1" dirty="0" smtClean="0"/>
              <a:t>Credits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Ref1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Ref2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  <a:endParaRPr lang="en-US" sz="1050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533400" cy="6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066800"/>
            <a:ext cx="8763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219200" cy="90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267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/h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029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28600"/>
            <a:ext cx="1152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19049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19200"/>
            <a:ext cx="8763000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3505200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Note/Remember</a:t>
            </a:r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609600" cy="7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no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37338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38600" y="5562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sz="2400" i="1" dirty="0" smtClean="0"/>
              <a:t>Comments / interactive</a:t>
            </a:r>
            <a:r>
              <a:rPr lang="en-US" sz="2400" i="1" baseline="0" dirty="0" smtClean="0"/>
              <a:t> query</a:t>
            </a:r>
            <a:endParaRPr lang="en-US" sz="2400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doubl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96240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343400" y="1447800"/>
            <a:ext cx="433959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100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2400" y="6400800"/>
            <a:ext cx="457200" cy="3429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977A0-4F64-4993-AE65-2CC71A205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9" r:id="rId3"/>
    <p:sldLayoutId id="2147483700" r:id="rId4"/>
    <p:sldLayoutId id="2147483701" r:id="rId5"/>
    <p:sldLayoutId id="2147483686" r:id="rId6"/>
    <p:sldLayoutId id="2147483696" r:id="rId7"/>
    <p:sldLayoutId id="2147483688" r:id="rId8"/>
    <p:sldLayoutId id="2147483690" r:id="rId9"/>
    <p:sldLayoutId id="2147483691" r:id="rId10"/>
    <p:sldLayoutId id="214748369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tx1"/>
        </a:buClr>
        <a:buSzPct val="80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tx1"/>
        </a:buClr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4400" smtClean="0">
                <a:solidFill>
                  <a:schemeClr val="tx1"/>
                </a:solidFill>
                <a:latin typeface="+mn-lt"/>
              </a:rPr>
              <a:t>3.7 Command Line Arguments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Rules to be followed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command-line arguments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passed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 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 should convert them into their proper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format.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programmer, the names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parameters in main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specified, but the types and format are predefined for the language.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Illustrations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257800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endParaRPr lang="en-US" sz="49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/*Program to print command-Line arguments*/                                    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argc,char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(“Number of arguments is:%d\n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(“Name of the program is :%s\n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=1;i&lt;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argc;i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(“User entered string value 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no %d is %s\n",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i,argv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5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600" b="1" dirty="0" err="1">
                <a:latin typeface="Times New Roman" pitchFamily="18" charset="0"/>
                <a:cs typeface="Times New Roman" pitchFamily="18" charset="0"/>
              </a:rPr>
              <a:t>d_bharathi@ssh</a:t>
            </a: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 ~]$ cc command1.c</a:t>
            </a:r>
          </a:p>
          <a:p>
            <a:pPr marL="0" indent="0">
              <a:buNone/>
            </a:pP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600" b="1" dirty="0" err="1">
                <a:latin typeface="Times New Roman" pitchFamily="18" charset="0"/>
                <a:cs typeface="Times New Roman" pitchFamily="18" charset="0"/>
              </a:rPr>
              <a:t>d_bharathi@ssh</a:t>
            </a: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 ~]$ ./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a.out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welcome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No of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arguments is :2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Name of the program is:./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a.out</a:t>
            </a:r>
            <a:endParaRPr lang="en-US" sz="5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User entered string value no 1 is welcome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5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5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/*Program 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to add two 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numbers*/</a:t>
            </a:r>
            <a:endParaRPr lang="en-US" sz="5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main(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, char *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, sum = 0;</a:t>
            </a:r>
          </a:p>
          <a:p>
            <a:pPr marL="0" indent="0">
              <a:buNone/>
            </a:pPr>
            <a:endParaRPr lang="en-US" sz="5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  if 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!= 3) {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("You have forgot to type numbers.");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     exit(1);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("The sum is : ");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     sum = sum +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("%d", sum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);}</a:t>
            </a:r>
          </a:p>
          <a:p>
            <a:pPr marL="0" indent="0">
              <a:buNone/>
            </a:pP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600" b="1" dirty="0" err="1">
                <a:latin typeface="Times New Roman" pitchFamily="18" charset="0"/>
                <a:cs typeface="Times New Roman" pitchFamily="18" charset="0"/>
              </a:rPr>
              <a:t>d_bharathi@ssh</a:t>
            </a: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 ~]$ cc </a:t>
            </a:r>
            <a:r>
              <a:rPr lang="en-US" sz="5600" b="1" dirty="0" err="1">
                <a:latin typeface="Times New Roman" pitchFamily="18" charset="0"/>
                <a:cs typeface="Times New Roman" pitchFamily="18" charset="0"/>
              </a:rPr>
              <a:t>addcommand.c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600" b="1" dirty="0" err="1">
                <a:latin typeface="Times New Roman" pitchFamily="18" charset="0"/>
                <a:cs typeface="Times New Roman" pitchFamily="18" charset="0"/>
              </a:rPr>
              <a:t>d_bharathi@ssh</a:t>
            </a: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 ~]$ ./</a:t>
            </a:r>
            <a:r>
              <a:rPr lang="en-US" sz="5600" b="1" dirty="0" err="1">
                <a:latin typeface="Times New Roman" pitchFamily="18" charset="0"/>
                <a:cs typeface="Times New Roman" pitchFamily="18" charset="0"/>
              </a:rPr>
              <a:t>a.out</a:t>
            </a: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 5 7</a:t>
            </a:r>
          </a:p>
          <a:p>
            <a:pPr marL="0" indent="0">
              <a:buNone/>
            </a:pP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The sum is : 12</a:t>
            </a:r>
          </a:p>
          <a:p>
            <a:pPr marL="0" indent="0">
              <a:buNone/>
            </a:pP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5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Illustration with files-Program to copy one file content  to another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816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/* File Copy using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line arguments */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argc,char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FILE *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,*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if(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!=3)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Invalide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numbers of arguments.");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return 1;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[1],"r");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if(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==NULL)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("Can't find the source file.");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return 1;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[2],"w");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if(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==NULL)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("Can't open target file.");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return 1;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while(1)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fgetc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if 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)) break;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fputc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ch,ft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return 0;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497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Illustration with files-Program to copy one file content  to another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file-continued…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d_bharathi@ssh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 ~]$ vi 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con.c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d_bharathi@ssh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 ~]$ vi sample.txt</a:t>
            </a:r>
          </a:p>
          <a:p>
            <a:pPr marL="0" indent="0">
              <a:buNone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d_bharathi@ssh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 ~]$ vi result.txt</a:t>
            </a:r>
          </a:p>
          <a:p>
            <a:pPr marL="0" indent="0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d_bharathi@ssh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 ~]$ cc 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con.c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d_bharathi@ssh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 ~]$ ./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a.out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 sample.txt result.txt</a:t>
            </a:r>
          </a:p>
          <a:p>
            <a:pPr marL="0" indent="0">
              <a:buNone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400" b="1" dirty="0" err="1">
                <a:latin typeface="Calibri" pitchFamily="34" charset="0"/>
                <a:cs typeface="Calibri" pitchFamily="34" charset="0"/>
              </a:rPr>
              <a:t>d_bharathi@ssh</a:t>
            </a:r>
            <a:r>
              <a:rPr lang="en-US" sz="1400" b="1" dirty="0">
                <a:latin typeface="Calibri" pitchFamily="34" charset="0"/>
                <a:cs typeface="Calibri" pitchFamily="34" charset="0"/>
              </a:rPr>
              <a:t> ~]$ vi result.txt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59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Finding the output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10540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be the output of the program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myprog.c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given below if it is executed from the command line?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myprog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one two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three</a:t>
            </a:r>
          </a:p>
          <a:p>
            <a:pPr marL="0" indent="0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myprog.c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*/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char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("%s\n",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 0;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687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Finding the output-continued…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What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be the output of the program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sample.c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given below if it is executed from the command line (turbo c under DOS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)?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sample Good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Morning</a:t>
            </a:r>
          </a:p>
          <a:p>
            <a:pPr marL="0" indent="0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sample.c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*/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("%d %s",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[1]); return 0;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Output: 3 Good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431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Debugging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be the output of the program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sample.c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given below if it is executed from the command line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sample 1 2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514350" indent="-514350">
              <a:buAutoNum type="arabicPeriod"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sample.c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*/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j; j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("%d", j); return 0;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Output:Error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Explanation: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Here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are string type. We have to convert the string to integer type before perform arithmetic operation.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j =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[1]) +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[2]) +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atoi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[3]);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756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Simple word problems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Every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 we supply new set of values to the program at command prompt, we need to recompile the program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Answer: No only input will be changed.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The first argument to be supplied at command-line must always be count of total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Answer: No,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determined it from arguments that user specifies when program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23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Command-Line arguments provides input to the program during run time.</a:t>
            </a:r>
          </a:p>
          <a:p>
            <a:r>
              <a:rPr lang="en-US" dirty="0" smtClean="0"/>
              <a:t>Command-Line arguments are optional.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understand how arguments can be passed to main function.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give input to the program when it is executed.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make program execution dynamic by changing input for each run.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Command-Line arguments</a:t>
            </a:r>
          </a:p>
          <a:p>
            <a:pPr marL="1005840" lvl="2" indent="-457200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of arguments</a:t>
            </a:r>
          </a:p>
          <a:p>
            <a:pPr marL="548640" lvl="2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Programs using command-Line arguments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Main Function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All C language programs must have a main() function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It's the core of every program.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contains instructions that tell the computer to carry out whatever task your program is designed to do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main function can also have arguments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Command-Line arguments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Arguments to the main function is called Command-Line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arguments.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command-line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argument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information that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follows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name of the program on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line of the operating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Command-line arguments are used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pass information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into a program when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program is executed.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When we write program to append two files ,the file names are supplied when program starts executing rather than specifying it as constants.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Introduction-Continued…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defines two built-in parameters to main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The parameters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receive the command 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arguments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Note: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names of the parameters are arbitrary. However,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have been used by convention for several years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75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Types of 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main( </a:t>
            </a:r>
            <a:r>
              <a:rPr lang="en-US" sz="2000" dirty="0" err="1" smtClean="0">
                <a:solidFill>
                  <a:srgbClr val="B61A7E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B61A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B61A7E"/>
                </a:solidFill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 smtClean="0">
                <a:solidFill>
                  <a:srgbClr val="B61A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 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8640" lvl="2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5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Holds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of arguments on the command line</a:t>
            </a:r>
          </a:p>
          <a:p>
            <a:pPr lvl="5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Since the name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always corresponds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argument, it is always at least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5">
              <a:buFont typeface="Wingdings" pitchFamily="2" charset="2"/>
              <a:buChar char="Ø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rgc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an integer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5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value for this argument is not entered by the user.</a:t>
            </a:r>
          </a:p>
          <a:p>
            <a:pPr lvl="5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determined it from arguments that user specifies when program is executed.</a:t>
            </a:r>
          </a:p>
          <a:p>
            <a:endParaRPr lang="en-US" dirty="0"/>
          </a:p>
          <a:p>
            <a:pPr lvl="4">
              <a:buFont typeface="Wingdings" pitchFamily="2" charset="2"/>
              <a:buChar char="§"/>
            </a:pPr>
            <a:endParaRPr lang="en-US" dirty="0" smtClean="0"/>
          </a:p>
          <a:p>
            <a:pPr marL="1143000" lvl="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81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parameters-continued…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pPr marL="1005840" lvl="2" indent="-457200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pointer to an array of character pointers. 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Each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character pointer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array corresponds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string   </a:t>
            </a:r>
          </a:p>
          <a:p>
            <a:pPr marL="594360" lvl="2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containing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command-line argument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48640" lvl="2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points the name of the program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points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54864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the   first argument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points to the second argument,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Each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command-line argument 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want to pass numerical information to your program, your  program should convert the corresponding argument into its numerical equivalent.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command-line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argument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be separated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tabs</a:t>
            </a:r>
          </a:p>
          <a:p>
            <a:pPr marL="822960" lvl="3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69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char*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program is executed: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command prompt: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string1 string2….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TPSFont">
      <a:majorFont>
        <a:latin typeface="Perpetua"/>
        <a:ea typeface=""/>
        <a:cs typeface=""/>
      </a:majorFont>
      <a:minorFont>
        <a:latin typeface="Perpetu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2675</TotalTime>
  <Words>1098</Words>
  <Application>Microsoft Office PowerPoint</Application>
  <PresentationFormat>On-screen Show (4:3)</PresentationFormat>
  <Paragraphs>252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3.7 Command Line Arguments</vt:lpstr>
      <vt:lpstr>Objectives</vt:lpstr>
      <vt:lpstr>Agenda</vt:lpstr>
      <vt:lpstr>Main Function</vt:lpstr>
      <vt:lpstr>Command-Line arguments</vt:lpstr>
      <vt:lpstr>Introduction-Continued…</vt:lpstr>
      <vt:lpstr>Types of  Parameters</vt:lpstr>
      <vt:lpstr>Types of  parameters-continued…</vt:lpstr>
      <vt:lpstr>Syntax</vt:lpstr>
      <vt:lpstr>Rules to be followed</vt:lpstr>
      <vt:lpstr>Illustrations</vt:lpstr>
      <vt:lpstr>Illustration with files-Program to copy one file content  to another file</vt:lpstr>
      <vt:lpstr>Illustration with files-Program to copy one file content  to another file-continued…</vt:lpstr>
      <vt:lpstr>Finding the output</vt:lpstr>
      <vt:lpstr>Finding the output-continued…</vt:lpstr>
      <vt:lpstr>Debugging code</vt:lpstr>
      <vt:lpstr>Simple word problems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admins</dc:creator>
  <cp:lastModifiedBy>Sini</cp:lastModifiedBy>
  <cp:revision>539</cp:revision>
  <dcterms:created xsi:type="dcterms:W3CDTF">2015-04-25T09:38:03Z</dcterms:created>
  <dcterms:modified xsi:type="dcterms:W3CDTF">2016-04-21T11:19:49Z</dcterms:modified>
</cp:coreProperties>
</file>