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C278D-3949-4BB8-B58A-A85FC1932303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F45EC-13E2-480A-BE4D-3142F8F0A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06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D745-CB8B-4E53-951E-BA675F45882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3BFF-FB42-459B-A8A4-247A8EA4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4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D745-CB8B-4E53-951E-BA675F45882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3BFF-FB42-459B-A8A4-247A8EA4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4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D745-CB8B-4E53-951E-BA675F45882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3BFF-FB42-459B-A8A4-247A8EA4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5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D745-CB8B-4E53-951E-BA675F45882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3BFF-FB42-459B-A8A4-247A8EA4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2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D745-CB8B-4E53-951E-BA675F45882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3BFF-FB42-459B-A8A4-247A8EA4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5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D745-CB8B-4E53-951E-BA675F45882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3BFF-FB42-459B-A8A4-247A8EA4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7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D745-CB8B-4E53-951E-BA675F45882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3BFF-FB42-459B-A8A4-247A8EA4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D745-CB8B-4E53-951E-BA675F45882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3BFF-FB42-459B-A8A4-247A8EA4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D745-CB8B-4E53-951E-BA675F45882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3BFF-FB42-459B-A8A4-247A8EA4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D745-CB8B-4E53-951E-BA675F45882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3BFF-FB42-459B-A8A4-247A8EA4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7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D745-CB8B-4E53-951E-BA675F45882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3BFF-FB42-459B-A8A4-247A8EA4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8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2D745-CB8B-4E53-951E-BA675F45882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C3BFF-FB42-459B-A8A4-247A8EA4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15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preprocessing.LabelEncoder.html#sklearn.preprocessing.LabelEncoder.fit_transform" TargetMode="External"/><Relationship Id="rId2" Type="http://schemas.openxmlformats.org/officeDocument/2006/relationships/hyperlink" Target="https://scikit-learn.org/stable/modules/generated/sklearn.preprocessing.LabelEncoder.html#sklearn.preprocessing.LabelEncoder.f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generated/sklearn.preprocessing.LabelEncoder.html#sklearn.preprocessing.LabelEncoder.inverse_transfor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preprocessing.OrdinalEncoder.html#sklearn.preprocessing.OrdinalEncoder.fit_transform" TargetMode="External"/><Relationship Id="rId2" Type="http://schemas.openxmlformats.org/officeDocument/2006/relationships/hyperlink" Target="https://scikit-learn.org/stable/modules/generated/sklearn.preprocessing.OrdinalEncoder.html#sklearn.preprocessing.OrdinalEncoder.f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generated/sklearn.preprocessing.OrdinalEncoder.html#sklearn.preprocessing.OrdinalEncoder.inverse_transfor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preprocessing.OneHotEncoder.html#sklearn.preprocessing.OneHotEncoder.fit_transform" TargetMode="External"/><Relationship Id="rId2" Type="http://schemas.openxmlformats.org/officeDocument/2006/relationships/hyperlink" Target="https://scikit-learn.org/stable/modules/generated/sklearn.preprocessing.OneHotEncoder.html#sklearn.preprocessing.OneHotEncoder.f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generated/sklearn.preprocessing.OneHotEncoder.html#sklearn.preprocessing.OneHotEncoder.inverse_transfor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19CSE305-LAB5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6533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Dr.Sikha</a:t>
            </a:r>
            <a:r>
              <a:rPr lang="en-US" dirty="0" smtClean="0"/>
              <a:t> O K</a:t>
            </a:r>
          </a:p>
          <a:p>
            <a:r>
              <a:rPr lang="en-US" dirty="0" smtClean="0"/>
              <a:t>Assistant Professor(</a:t>
            </a:r>
            <a:r>
              <a:rPr lang="en-US" dirty="0" err="1" smtClean="0"/>
              <a:t>Sr.Gr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CSE-Department</a:t>
            </a:r>
          </a:p>
          <a:p>
            <a:r>
              <a:rPr lang="en-US" dirty="0" smtClean="0"/>
              <a:t>ASE-Coimbatore</a:t>
            </a:r>
          </a:p>
          <a:p>
            <a:r>
              <a:rPr lang="en-US" dirty="0" smtClean="0"/>
              <a:t>Reference: W3school, </a:t>
            </a:r>
            <a:r>
              <a:rPr lang="en-US" dirty="0" err="1" smtClean="0"/>
              <a:t>Tutorialpoint,Github,RealPythton</a:t>
            </a:r>
            <a:endParaRPr lang="en-US" dirty="0" smtClean="0"/>
          </a:p>
          <a:p>
            <a:r>
              <a:rPr lang="en-US" sz="1300" dirty="0"/>
              <a:t>https://realpython.com/linear-regression-in-python</a:t>
            </a:r>
            <a:r>
              <a:rPr lang="en-US" sz="19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1027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Experiments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690688"/>
            <a:ext cx="11639550" cy="4351338"/>
          </a:xfrm>
        </p:spPr>
        <p:txBody>
          <a:bodyPr>
            <a:normAutofit/>
          </a:bodyPr>
          <a:lstStyle/>
          <a:p>
            <a:pPr marL="514350" lvl="0" indent="-514350">
              <a:buAutoNum type="arabicPeriod"/>
            </a:pPr>
            <a:r>
              <a:rPr lang="en-US" b="1" dirty="0" smtClean="0"/>
              <a:t>Encoding</a:t>
            </a:r>
            <a:endParaRPr lang="en-US" b="1" dirty="0" smtClean="0"/>
          </a:p>
          <a:p>
            <a:pPr marL="0" lvl="0" indent="0">
              <a:buNone/>
            </a:pPr>
            <a:r>
              <a:rPr lang="en-US" b="1" dirty="0" smtClean="0"/>
              <a:t>      </a:t>
            </a:r>
            <a:r>
              <a:rPr lang="en-US" dirty="0" smtClean="0">
                <a:solidFill>
                  <a:srgbClr val="FFC000"/>
                </a:solidFill>
              </a:rPr>
              <a:t>Label encoding</a:t>
            </a:r>
            <a:endParaRPr lang="en-US" b="1" dirty="0" smtClean="0"/>
          </a:p>
          <a:p>
            <a:pPr marL="0" lv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smtClean="0">
                <a:solidFill>
                  <a:srgbClr val="FFC000"/>
                </a:solidFill>
              </a:rPr>
              <a:t>     </a:t>
            </a:r>
            <a:r>
              <a:rPr lang="en-US" dirty="0" smtClean="0">
                <a:solidFill>
                  <a:srgbClr val="FFC000"/>
                </a:solidFill>
              </a:rPr>
              <a:t>ordinal </a:t>
            </a:r>
            <a:r>
              <a:rPr lang="en-US" dirty="0">
                <a:solidFill>
                  <a:srgbClr val="FFC000"/>
                </a:solidFill>
              </a:rPr>
              <a:t>encoding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FC000"/>
                </a:solidFill>
              </a:rPr>
              <a:t>     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onehot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encoding</a:t>
            </a:r>
          </a:p>
          <a:p>
            <a:pPr marL="0" lvl="0" indent="0">
              <a:buNone/>
            </a:pPr>
            <a:r>
              <a:rPr lang="en-US" b="1" dirty="0" smtClean="0"/>
              <a:t>2. Data </a:t>
            </a:r>
            <a:r>
              <a:rPr lang="en-US" b="1" dirty="0"/>
              <a:t>Standardization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	</a:t>
            </a:r>
            <a:r>
              <a:rPr lang="en-US" dirty="0" smtClean="0">
                <a:solidFill>
                  <a:srgbClr val="FFC000"/>
                </a:solidFill>
              </a:rPr>
              <a:t>Explore </a:t>
            </a:r>
            <a:r>
              <a:rPr lang="en-US" dirty="0" err="1" smtClean="0">
                <a:solidFill>
                  <a:srgbClr val="FFC000"/>
                </a:solidFill>
              </a:rPr>
              <a:t>sklearn.preprocessing.StandardScaler</a:t>
            </a:r>
            <a:endParaRPr lang="en-US" b="1" dirty="0" smtClean="0"/>
          </a:p>
          <a:p>
            <a:pPr marL="0" lvl="0" indent="0">
              <a:buNone/>
            </a:pPr>
            <a:r>
              <a:rPr lang="en-US" b="1" dirty="0" smtClean="0"/>
              <a:t>3. Train </a:t>
            </a:r>
            <a:r>
              <a:rPr lang="en-US" b="1" dirty="0"/>
              <a:t>Test Split</a:t>
            </a:r>
            <a:endParaRPr lang="en-US" dirty="0"/>
          </a:p>
          <a:p>
            <a:pPr marL="0" lvl="0" indent="0">
              <a:buNone/>
            </a:pPr>
            <a:r>
              <a:rPr lang="en-US" b="1" dirty="0" smtClean="0"/>
              <a:t>4. Implement </a:t>
            </a:r>
            <a:r>
              <a:rPr lang="en-US" b="1" dirty="0"/>
              <a:t>OLS </a:t>
            </a:r>
            <a:r>
              <a:rPr lang="en-US" b="1" dirty="0" smtClean="0"/>
              <a:t>algorithm (</a:t>
            </a:r>
            <a:r>
              <a:rPr lang="en-US" dirty="0" smtClean="0"/>
              <a:t>Without using inbuilt libraries)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1825625"/>
            <a:ext cx="118776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Encode target labels with value between 0 and n_classes-1.</a:t>
            </a:r>
          </a:p>
          <a:p>
            <a:pPr marL="0" indent="0">
              <a:buNone/>
            </a:pPr>
            <a:r>
              <a:rPr lang="en-US" sz="2400" dirty="0" smtClean="0"/>
              <a:t>This </a:t>
            </a:r>
            <a:r>
              <a:rPr lang="en-US" sz="2400" dirty="0"/>
              <a:t>transformer should be used to encode target values, i.e. y, and not the input X.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698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FF0000"/>
                </a:solidFill>
              </a:rPr>
              <a:t>sklearn.preprocessing.LabelEncoder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28625" y="2862752"/>
            <a:ext cx="4492448" cy="84946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04A87"/>
                </a:solidFill>
              </a:rPr>
              <a:t>import </a:t>
            </a:r>
            <a:r>
              <a:rPr lang="en-US" altLang="en-US" sz="2400" dirty="0" err="1">
                <a:solidFill>
                  <a:srgbClr val="204A87"/>
                </a:solidFill>
              </a:rPr>
              <a:t>numpy</a:t>
            </a:r>
            <a:r>
              <a:rPr lang="en-US" altLang="en-US" sz="2400" dirty="0">
                <a:solidFill>
                  <a:srgbClr val="204A87"/>
                </a:solidFill>
              </a:rPr>
              <a:t> as np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04A87"/>
                </a:solidFill>
              </a:rPr>
              <a:t>from </a:t>
            </a:r>
            <a:r>
              <a:rPr lang="en-US" altLang="en-US" sz="2400" dirty="0" err="1">
                <a:solidFill>
                  <a:srgbClr val="204A87"/>
                </a:solidFill>
              </a:rPr>
              <a:t>sklearn</a:t>
            </a:r>
            <a:r>
              <a:rPr lang="en-US" altLang="en-US" sz="2400" dirty="0">
                <a:solidFill>
                  <a:srgbClr val="204A87"/>
                </a:solidFill>
              </a:rPr>
              <a:t> import preprocessing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625" y="3826012"/>
            <a:ext cx="5686425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encoder= </a:t>
            </a:r>
            <a:r>
              <a:rPr lang="en-US" dirty="0" err="1"/>
              <a:t>preprocessing.LabelEncoder</a:t>
            </a:r>
            <a:r>
              <a:rPr lang="en-US" dirty="0" smtClean="0"/>
              <a:t>()</a:t>
            </a:r>
          </a:p>
          <a:p>
            <a:r>
              <a:rPr lang="en-US" dirty="0"/>
              <a:t>y=</a:t>
            </a:r>
            <a:r>
              <a:rPr lang="en-US" dirty="0" err="1"/>
              <a:t>np.array</a:t>
            </a:r>
            <a:r>
              <a:rPr lang="en-US" dirty="0"/>
              <a:t>(["Apple", "apple", "apple", "</a:t>
            </a:r>
            <a:r>
              <a:rPr lang="en-US" dirty="0" err="1"/>
              <a:t>orange","orange</a:t>
            </a:r>
            <a:r>
              <a:rPr lang="en-US" dirty="0"/>
              <a:t>"])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8625" y="5001487"/>
            <a:ext cx="5686425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yencode1=</a:t>
            </a:r>
            <a:r>
              <a:rPr lang="en-US" dirty="0" err="1"/>
              <a:t>encoder.fit</a:t>
            </a:r>
            <a:r>
              <a:rPr lang="en-US" dirty="0"/>
              <a:t>(y)</a:t>
            </a:r>
          </a:p>
          <a:p>
            <a:r>
              <a:rPr lang="en-US" dirty="0"/>
              <a:t>list(yencode1.classes_)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186390"/>
              </p:ext>
            </p:extLst>
          </p:nvPr>
        </p:nvGraphicFramePr>
        <p:xfrm>
          <a:off x="6648450" y="4017809"/>
          <a:ext cx="5372100" cy="16459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86050">
                  <a:extLst>
                    <a:ext uri="{9D8B030D-6E8A-4147-A177-3AD203B41FA5}">
                      <a16:colId xmlns:a16="http://schemas.microsoft.com/office/drawing/2014/main" val="1592691599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618973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  <a:hlinkClick r:id="rId2" tooltip="sklearn.preprocessing.LabelEncoder.fit"/>
                        </a:rPr>
                        <a:t>fit</a:t>
                      </a:r>
                      <a:r>
                        <a:rPr lang="en-US">
                          <a:effectLst/>
                        </a:rPr>
                        <a:t>(y)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Fit label encoder.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7625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  <a:hlinkClick r:id="rId3" tooltip="sklearn.preprocessing.LabelEncoder.fit_transform"/>
                        </a:rPr>
                        <a:t>fit_transform</a:t>
                      </a:r>
                      <a:r>
                        <a:rPr lang="en-US">
                          <a:effectLst/>
                        </a:rPr>
                        <a:t>(y)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Fit label encoder and return encoded labels.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515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 err="1">
                          <a:solidFill>
                            <a:srgbClr val="2878A2"/>
                          </a:solidFill>
                          <a:effectLst/>
                          <a:hlinkClick r:id="rId4" tooltip="sklearn.preprocessing.LabelEncoder.inverse_transform"/>
                        </a:rPr>
                        <a:t>inverse_transform</a:t>
                      </a:r>
                      <a:r>
                        <a:rPr lang="en-US" dirty="0">
                          <a:effectLst/>
                        </a:rPr>
                        <a:t>(y)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Transform labels back to original encoding.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47782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674849" y="5891228"/>
            <a:ext cx="7955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https://scikit-learn.org/stable/modules/generated/sklearn.preprocessing.LabelEncoder.html</a:t>
            </a:r>
          </a:p>
        </p:txBody>
      </p:sp>
    </p:spTree>
    <p:extLst>
      <p:ext uri="{BB962C8B-B14F-4D97-AF65-F5344CB8AC3E}">
        <p14:creationId xmlns:p14="http://schemas.microsoft.com/office/powerpoint/2010/main" val="198972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1825625"/>
            <a:ext cx="118776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Encode target labels with value between 0 and n_classes-1.</a:t>
            </a:r>
          </a:p>
          <a:p>
            <a:pPr marL="0" indent="0">
              <a:buNone/>
            </a:pPr>
            <a:r>
              <a:rPr lang="en-US" sz="2400" dirty="0" smtClean="0"/>
              <a:t>This </a:t>
            </a:r>
            <a:r>
              <a:rPr lang="en-US" sz="2400" dirty="0"/>
              <a:t>transformer should be used to encode target values, i.e. y, and not the input X.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698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FF0000"/>
                </a:solidFill>
              </a:rPr>
              <a:t>sklearn.preprocessing.OrdinalEncoder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28625" y="2862752"/>
            <a:ext cx="6513450" cy="84946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04A87"/>
                </a:solidFill>
              </a:rPr>
              <a:t>from </a:t>
            </a:r>
            <a:r>
              <a:rPr lang="en-US" altLang="en-US" sz="2400" dirty="0" err="1">
                <a:solidFill>
                  <a:srgbClr val="204A87"/>
                </a:solidFill>
              </a:rPr>
              <a:t>sklearn.preprocessing</a:t>
            </a:r>
            <a:r>
              <a:rPr lang="en-US" altLang="en-US" sz="2400" dirty="0">
                <a:solidFill>
                  <a:srgbClr val="204A87"/>
                </a:solidFill>
              </a:rPr>
              <a:t> import </a:t>
            </a:r>
            <a:r>
              <a:rPr lang="en-US" altLang="en-US" sz="2400" dirty="0" err="1">
                <a:solidFill>
                  <a:srgbClr val="204A87"/>
                </a:solidFill>
              </a:rPr>
              <a:t>OrdinalEncoder</a:t>
            </a:r>
            <a:endParaRPr lang="en-US" altLang="en-US" sz="2400" dirty="0">
              <a:solidFill>
                <a:srgbClr val="204A87"/>
              </a:solidFill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204A87"/>
                </a:solidFill>
              </a:rPr>
              <a:t>enc</a:t>
            </a:r>
            <a:r>
              <a:rPr lang="en-US" altLang="en-US" sz="2400" dirty="0">
                <a:solidFill>
                  <a:srgbClr val="204A87"/>
                </a:solidFill>
              </a:rPr>
              <a:t> = </a:t>
            </a:r>
            <a:r>
              <a:rPr lang="en-US" altLang="en-US" sz="2400" dirty="0" err="1">
                <a:solidFill>
                  <a:srgbClr val="204A87"/>
                </a:solidFill>
              </a:rPr>
              <a:t>OrdinalEncoder</a:t>
            </a:r>
            <a:r>
              <a:rPr lang="en-US" altLang="en-US" sz="2400" dirty="0">
                <a:solidFill>
                  <a:srgbClr val="204A87"/>
                </a:solidFill>
              </a:rPr>
              <a:t>()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625" y="3826012"/>
            <a:ext cx="5686425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X = [['Male'], ['Female'], ['Female'],['others'],['others']]</a:t>
            </a:r>
          </a:p>
          <a:p>
            <a:r>
              <a:rPr lang="en-US" dirty="0" err="1"/>
              <a:t>enc.fit</a:t>
            </a:r>
            <a:r>
              <a:rPr lang="en-US" dirty="0"/>
              <a:t>(X)</a:t>
            </a:r>
          </a:p>
          <a:p>
            <a:r>
              <a:rPr lang="en-US" dirty="0"/>
              <a:t>list(</a:t>
            </a:r>
            <a:r>
              <a:rPr lang="en-US" dirty="0" err="1"/>
              <a:t>enc.categories</a:t>
            </a:r>
            <a:r>
              <a:rPr lang="en-US" dirty="0"/>
              <a:t>_)</a:t>
            </a:r>
          </a:p>
          <a:p>
            <a:r>
              <a:rPr lang="en-US" dirty="0" err="1"/>
              <a:t>enc.transform</a:t>
            </a:r>
            <a:r>
              <a:rPr lang="en-US" dirty="0"/>
              <a:t>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365379"/>
              </p:ext>
            </p:extLst>
          </p:nvPr>
        </p:nvGraphicFramePr>
        <p:xfrm>
          <a:off x="6486524" y="4017809"/>
          <a:ext cx="5534026" cy="16459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767013">
                  <a:extLst>
                    <a:ext uri="{9D8B030D-6E8A-4147-A177-3AD203B41FA5}">
                      <a16:colId xmlns:a16="http://schemas.microsoft.com/office/drawing/2014/main" val="1592691599"/>
                    </a:ext>
                  </a:extLst>
                </a:gridCol>
                <a:gridCol w="2767013">
                  <a:extLst>
                    <a:ext uri="{9D8B030D-6E8A-4147-A177-3AD203B41FA5}">
                      <a16:colId xmlns:a16="http://schemas.microsoft.com/office/drawing/2014/main" val="618973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2878A2"/>
                          </a:solidFill>
                          <a:effectLst/>
                          <a:hlinkClick r:id="rId2" tooltip="sklearn.preprocessing.OrdinalEncoder.fit"/>
                        </a:rPr>
                        <a:t>fit</a:t>
                      </a:r>
                      <a:r>
                        <a:rPr lang="en-US">
                          <a:effectLst/>
                        </a:rPr>
                        <a:t>(X[, y])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Fit the OrdinalEncoder to X.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7625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2878A2"/>
                          </a:solidFill>
                          <a:effectLst/>
                          <a:hlinkClick r:id="rId3" tooltip="sklearn.preprocessing.OrdinalEncoder.fit_transform"/>
                        </a:rPr>
                        <a:t>fit_transform</a:t>
                      </a:r>
                      <a:r>
                        <a:rPr lang="en-US">
                          <a:effectLst/>
                        </a:rPr>
                        <a:t>(X[, y])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Fit to data, then transform it.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515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 err="1">
                          <a:solidFill>
                            <a:srgbClr val="2878A2"/>
                          </a:solidFill>
                          <a:effectLst/>
                          <a:hlinkClick r:id="rId4" tooltip="sklearn.preprocessing.OrdinalEncoder.inverse_transform"/>
                        </a:rPr>
                        <a:t>inverse_transform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Convert the data back to the original representation.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47782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4775" y="5891228"/>
            <a:ext cx="11820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white"/>
                </a:solidFill>
              </a:rPr>
              <a:t>https://scikit-learn.org/stable/modules/generated/sklearn.preprocessing.OrdinalEncoder.html#sklearn.preprocessing.OrdinalEncoder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5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1825625"/>
            <a:ext cx="118776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Encode categorical features as a one-hot numeric array.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698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FF0000"/>
                </a:solidFill>
              </a:rPr>
              <a:t>sklearn.preprocessing.OneHotEncoder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28625" y="3102817"/>
            <a:ext cx="6570581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04A87"/>
                </a:solidFill>
              </a:rPr>
              <a:t>from </a:t>
            </a:r>
            <a:r>
              <a:rPr lang="en-US" altLang="en-US" sz="2400" dirty="0" err="1">
                <a:solidFill>
                  <a:srgbClr val="204A87"/>
                </a:solidFill>
              </a:rPr>
              <a:t>sklearn.preprocessing</a:t>
            </a:r>
            <a:r>
              <a:rPr lang="en-US" altLang="en-US" sz="2400" dirty="0">
                <a:solidFill>
                  <a:srgbClr val="204A87"/>
                </a:solidFill>
              </a:rPr>
              <a:t> import </a:t>
            </a:r>
            <a:r>
              <a:rPr lang="en-US" altLang="en-US" sz="2400" dirty="0" err="1">
                <a:solidFill>
                  <a:srgbClr val="204A87"/>
                </a:solidFill>
              </a:rPr>
              <a:t>OneHotEncoder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625" y="3826012"/>
            <a:ext cx="5686425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y=(["Apple"], ["apple"], ["apple"], ["orange"],["orange"])</a:t>
            </a:r>
          </a:p>
          <a:p>
            <a:r>
              <a:rPr lang="en-US" dirty="0" err="1"/>
              <a:t>oneenc</a:t>
            </a:r>
            <a:r>
              <a:rPr lang="en-US" dirty="0"/>
              <a:t>=</a:t>
            </a:r>
            <a:r>
              <a:rPr lang="en-US" dirty="0" err="1"/>
              <a:t>OneHotEncoder</a:t>
            </a:r>
            <a:r>
              <a:rPr lang="en-US" dirty="0" smtClean="0"/>
              <a:t>()</a:t>
            </a:r>
          </a:p>
          <a:p>
            <a:r>
              <a:rPr lang="en-US" dirty="0" err="1"/>
              <a:t>oneenc.fit</a:t>
            </a:r>
            <a:r>
              <a:rPr lang="en-US" dirty="0"/>
              <a:t>(y)</a:t>
            </a:r>
          </a:p>
          <a:p>
            <a:r>
              <a:rPr lang="en-US" dirty="0"/>
              <a:t>out=</a:t>
            </a:r>
            <a:r>
              <a:rPr lang="en-US" dirty="0" err="1"/>
              <a:t>oneenc.transform</a:t>
            </a:r>
            <a:r>
              <a:rPr lang="en-US" dirty="0"/>
              <a:t>(y).</a:t>
            </a:r>
            <a:r>
              <a:rPr lang="en-US" dirty="0" err="1"/>
              <a:t>toarray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486524" y="4017809"/>
          <a:ext cx="5534026" cy="16459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767013">
                  <a:extLst>
                    <a:ext uri="{9D8B030D-6E8A-4147-A177-3AD203B41FA5}">
                      <a16:colId xmlns:a16="http://schemas.microsoft.com/office/drawing/2014/main" val="1592691599"/>
                    </a:ext>
                  </a:extLst>
                </a:gridCol>
                <a:gridCol w="2767013">
                  <a:extLst>
                    <a:ext uri="{9D8B030D-6E8A-4147-A177-3AD203B41FA5}">
                      <a16:colId xmlns:a16="http://schemas.microsoft.com/office/drawing/2014/main" val="618973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2878A2"/>
                          </a:solidFill>
                          <a:effectLst/>
                          <a:hlinkClick r:id="rId2" tooltip="sklearn.preprocessing.OneHotEncoder.fit"/>
                        </a:rPr>
                        <a:t>fit</a:t>
                      </a:r>
                      <a:r>
                        <a:rPr lang="en-US">
                          <a:effectLst/>
                        </a:rPr>
                        <a:t>(X[, y])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Fit OneHotEncoder to X.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7625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2878A2"/>
                          </a:solidFill>
                          <a:effectLst/>
                          <a:hlinkClick r:id="rId3" tooltip="sklearn.preprocessing.OneHotEncoder.fit_transform"/>
                        </a:rPr>
                        <a:t>fit_transform</a:t>
                      </a:r>
                      <a:r>
                        <a:rPr lang="en-US">
                          <a:effectLst/>
                        </a:rPr>
                        <a:t>(X[, y])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Fit </a:t>
                      </a:r>
                      <a:r>
                        <a:rPr lang="en-US" dirty="0" err="1">
                          <a:effectLst/>
                        </a:rPr>
                        <a:t>OneHotEncoder</a:t>
                      </a:r>
                      <a:r>
                        <a:rPr lang="en-US" dirty="0">
                          <a:effectLst/>
                        </a:rPr>
                        <a:t> to X, then transform X.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515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2878A2"/>
                          </a:solidFill>
                          <a:effectLst/>
                          <a:hlinkClick r:id="rId4" tooltip="sklearn.preprocessing.OneHotEncoder.inverse_transform"/>
                        </a:rPr>
                        <a:t>inverse_transform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Convert the data back to the original representation.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47782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4775" y="5891228"/>
            <a:ext cx="11820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white"/>
                </a:solidFill>
              </a:rPr>
              <a:t>https://scikit-learn.org/stable/modules/generated/sklearn.preprocessing.OneHotEncoder.html#sklearn.preprocessing.OneHotEncoder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570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1825625"/>
            <a:ext cx="11877675" cy="4351338"/>
          </a:xfrm>
        </p:spPr>
        <p:txBody>
          <a:bodyPr>
            <a:normAutofit/>
          </a:bodyPr>
          <a:lstStyle/>
          <a:p>
            <a:r>
              <a:rPr lang="en-US" dirty="0" err="1"/>
              <a:t>sklearn.preprocessing</a:t>
            </a:r>
            <a:r>
              <a:rPr lang="en-US" dirty="0"/>
              <a:t> import </a:t>
            </a:r>
            <a:r>
              <a:rPr lang="en-US" dirty="0" err="1"/>
              <a:t>StandardScaler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698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Data Standardization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28625" y="3102817"/>
            <a:ext cx="6570581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04A87"/>
                </a:solidFill>
              </a:rPr>
              <a:t>from </a:t>
            </a:r>
            <a:r>
              <a:rPr lang="en-US" altLang="en-US" sz="2400" dirty="0" err="1">
                <a:solidFill>
                  <a:srgbClr val="204A87"/>
                </a:solidFill>
              </a:rPr>
              <a:t>sklearn.preprocessing</a:t>
            </a:r>
            <a:r>
              <a:rPr lang="en-US" altLang="en-US" sz="2400" dirty="0">
                <a:solidFill>
                  <a:srgbClr val="204A87"/>
                </a:solidFill>
              </a:rPr>
              <a:t> import </a:t>
            </a:r>
            <a:r>
              <a:rPr lang="en-US" altLang="en-US" sz="2400" dirty="0" err="1">
                <a:solidFill>
                  <a:srgbClr val="204A87"/>
                </a:solidFill>
              </a:rPr>
              <a:t>StandardScaler</a:t>
            </a:r>
            <a:endParaRPr lang="en-US" altLang="en-US" sz="2400" dirty="0">
              <a:solidFill>
                <a:srgbClr val="204A8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625" y="3826012"/>
            <a:ext cx="5686425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from </a:t>
            </a:r>
            <a:r>
              <a:rPr lang="en-US" dirty="0" err="1"/>
              <a:t>sklearn.preprocessing</a:t>
            </a:r>
            <a:r>
              <a:rPr lang="en-US" dirty="0"/>
              <a:t> import </a:t>
            </a:r>
            <a:r>
              <a:rPr lang="en-US" dirty="0" err="1"/>
              <a:t>StandardScaler</a:t>
            </a:r>
            <a:endParaRPr lang="en-US" dirty="0"/>
          </a:p>
          <a:p>
            <a:r>
              <a:rPr lang="en-US" dirty="0"/>
              <a:t>data = [[0, 0], [0, 0], [1, 1], [1, 1]]</a:t>
            </a:r>
          </a:p>
          <a:p>
            <a:r>
              <a:rPr lang="en-US" dirty="0"/>
              <a:t>print(data)</a:t>
            </a:r>
          </a:p>
          <a:p>
            <a:r>
              <a:rPr lang="en-US" dirty="0"/>
              <a:t>print("Mean",</a:t>
            </a:r>
            <a:r>
              <a:rPr lang="en-US" dirty="0" err="1"/>
              <a:t>np.mean</a:t>
            </a:r>
            <a:r>
              <a:rPr lang="en-US" dirty="0"/>
              <a:t>(data))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775" y="5891228"/>
            <a:ext cx="11820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white"/>
                </a:solidFill>
              </a:rPr>
              <a:t>https://scikit-learn.org/stable/modules/generated/sklearn.preprocessing.OneHotEncoder.html#sklearn.preprocessing.OneHotEncoder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11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432E31F2FB9B44B860B4B885E92693" ma:contentTypeVersion="3" ma:contentTypeDescription="Create a new document." ma:contentTypeScope="" ma:versionID="6aaa6a89880c72b3898ebaa570f3cc91">
  <xsd:schema xmlns:xsd="http://www.w3.org/2001/XMLSchema" xmlns:xs="http://www.w3.org/2001/XMLSchema" xmlns:p="http://schemas.microsoft.com/office/2006/metadata/properties" xmlns:ns2="5fec2b50-0c22-4184-8bd8-c518e29fd48c" targetNamespace="http://schemas.microsoft.com/office/2006/metadata/properties" ma:root="true" ma:fieldsID="7798ab67eefe3d7a6633abc41c44ec4b" ns2:_="">
    <xsd:import namespace="5fec2b50-0c22-4184-8bd8-c518e29fd4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ec2b50-0c22-4184-8bd8-c518e29fd4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74B890-3E31-459F-893A-6BD79DFC8A07}"/>
</file>

<file path=customXml/itemProps2.xml><?xml version="1.0" encoding="utf-8"?>
<ds:datastoreItem xmlns:ds="http://schemas.openxmlformats.org/officeDocument/2006/customXml" ds:itemID="{8F896818-4B3B-4B96-87B3-8411A501A296}"/>
</file>

<file path=customXml/itemProps3.xml><?xml version="1.0" encoding="utf-8"?>
<ds:datastoreItem xmlns:ds="http://schemas.openxmlformats.org/officeDocument/2006/customXml" ds:itemID="{85E8C847-5BFE-40A0-844A-937CD582ED6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1126</TotalTime>
  <Words>237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19CSE305-LAB5</vt:lpstr>
      <vt:lpstr>Experiments</vt:lpstr>
      <vt:lpstr>sklearn.preprocessing.LabelEncoder</vt:lpstr>
      <vt:lpstr>sklearn.preprocessing.OrdinalEncoder</vt:lpstr>
      <vt:lpstr>sklearn.preprocessing.OneHotEncoder</vt:lpstr>
      <vt:lpstr>Data Standardization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-Tutorial</dc:title>
  <dc:creator>USER</dc:creator>
  <cp:lastModifiedBy>USER</cp:lastModifiedBy>
  <cp:revision>52</cp:revision>
  <dcterms:created xsi:type="dcterms:W3CDTF">2021-01-19T04:48:10Z</dcterms:created>
  <dcterms:modified xsi:type="dcterms:W3CDTF">2021-08-13T05:36:24Z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0x01010038432E31F2FB9B44B860B4B885E92693</vt:lpwstr>
  </property>
</Properties>
</file>