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38.xml" ContentType="application/vnd.openxmlformats-officedocument.presentationml.slide+xml"/>
  <Override PartName="/ppt/slides/slide125.xml" ContentType="application/vnd.openxmlformats-officedocument.presentationml.slide+xml"/>
  <Override PartName="/ppt/slides/slide12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26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3" Type="http://schemas.openxmlformats.org/officeDocument/2006/relationships/slide" Target="slides/slide62.xml"/><Relationship Id="rId42" Type="http://schemas.openxmlformats.org/officeDocument/2006/relationships/slide" Target="slides/slide41.xml"/><Relationship Id="rId21" Type="http://schemas.openxmlformats.org/officeDocument/2006/relationships/slide" Target="slides/slide20.xml"/><Relationship Id="rId138" Type="http://schemas.openxmlformats.org/officeDocument/2006/relationships/tableStyles" Target="tableStyles.xml"/><Relationship Id="rId84" Type="http://schemas.openxmlformats.org/officeDocument/2006/relationships/slide" Target="slides/slide83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02" Type="http://schemas.openxmlformats.org/officeDocument/2006/relationships/slide" Target="slides/slide101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5" Type="http://schemas.openxmlformats.org/officeDocument/2006/relationships/slide" Target="slides/slide4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134" Type="http://schemas.openxmlformats.org/officeDocument/2006/relationships/printerSettings" Target="printerSettings/printerSettings1.bin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9" Type="http://schemas.openxmlformats.org/officeDocument/2006/relationships/customXml" Target="../customXml/item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9" Type="http://schemas.openxmlformats.org/officeDocument/2006/relationships/slide" Target="slides/slide58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54" Type="http://schemas.openxmlformats.org/officeDocument/2006/relationships/slide" Target="slides/slide53.xml"/><Relationship Id="rId14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4" Type="http://schemas.openxmlformats.org/officeDocument/2006/relationships/slide" Target="slides/slide43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schemas.openxmlformats.org/officeDocument/2006/relationships/slide" Target="slides/slide108.xml"/><Relationship Id="rId39" Type="http://schemas.openxmlformats.org/officeDocument/2006/relationships/slide" Target="slides/slide38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04" Type="http://schemas.openxmlformats.org/officeDocument/2006/relationships/slide" Target="slides/slide103.xml"/><Relationship Id="rId97" Type="http://schemas.openxmlformats.org/officeDocument/2006/relationships/slide" Target="slides/slide96.xml"/><Relationship Id="rId76" Type="http://schemas.openxmlformats.org/officeDocument/2006/relationships/slide" Target="slides/slide75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141" Type="http://schemas.openxmlformats.org/officeDocument/2006/relationships/customXml" Target="../customXml/item3.xml"/><Relationship Id="rId92" Type="http://schemas.openxmlformats.org/officeDocument/2006/relationships/slide" Target="slides/slide91.xml"/><Relationship Id="rId71" Type="http://schemas.openxmlformats.org/officeDocument/2006/relationships/slide" Target="slides/slide70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66" Type="http://schemas.openxmlformats.org/officeDocument/2006/relationships/slide" Target="slides/slide65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24" Type="http://schemas.openxmlformats.org/officeDocument/2006/relationships/slide" Target="slides/slide23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126" Type="http://schemas.openxmlformats.org/officeDocument/2006/relationships/slide" Target="slides/slide125.xml"/><Relationship Id="rId105" Type="http://schemas.openxmlformats.org/officeDocument/2006/relationships/slide" Target="slides/slide104.xml"/><Relationship Id="rId100" Type="http://schemas.openxmlformats.org/officeDocument/2006/relationships/slide" Target="slides/slide99.xml"/><Relationship Id="rId77" Type="http://schemas.openxmlformats.org/officeDocument/2006/relationships/slide" Target="slides/slide76.xml"/><Relationship Id="rId56" Type="http://schemas.openxmlformats.org/officeDocument/2006/relationships/slide" Target="slides/slide55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21" Type="http://schemas.openxmlformats.org/officeDocument/2006/relationships/slide" Target="slides/slide120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72" Type="http://schemas.openxmlformats.org/officeDocument/2006/relationships/slide" Target="slides/slide7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67" Type="http://schemas.openxmlformats.org/officeDocument/2006/relationships/slide" Target="slides/slide66.xml"/><Relationship Id="rId46" Type="http://schemas.openxmlformats.org/officeDocument/2006/relationships/slide" Target="slides/slide45.xml"/><Relationship Id="rId25" Type="http://schemas.openxmlformats.org/officeDocument/2006/relationships/slide" Target="slides/slide24.xml"/><Relationship Id="rId137" Type="http://schemas.openxmlformats.org/officeDocument/2006/relationships/theme" Target="theme/theme1.xml"/><Relationship Id="rId116" Type="http://schemas.openxmlformats.org/officeDocument/2006/relationships/slide" Target="slides/slide115.xml"/><Relationship Id="rId62" Type="http://schemas.openxmlformats.org/officeDocument/2006/relationships/slide" Target="slides/slide61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132" Type="http://schemas.openxmlformats.org/officeDocument/2006/relationships/notesMaster" Target="notesMasters/notesMaster1.xml"/><Relationship Id="rId111" Type="http://schemas.openxmlformats.org/officeDocument/2006/relationships/slide" Target="slides/slide110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5" Type="http://schemas.openxmlformats.org/officeDocument/2006/relationships/slide" Target="slides/slide14.xml"/><Relationship Id="rId127" Type="http://schemas.openxmlformats.org/officeDocument/2006/relationships/slide" Target="slides/slide126.xml"/><Relationship Id="rId106" Type="http://schemas.openxmlformats.org/officeDocument/2006/relationships/slide" Target="slides/slide105.xml"/><Relationship Id="rId57" Type="http://schemas.openxmlformats.org/officeDocument/2006/relationships/slide" Target="slides/slide56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22" Type="http://schemas.openxmlformats.org/officeDocument/2006/relationships/slide" Target="slides/slide121.xml"/><Relationship Id="rId94" Type="http://schemas.openxmlformats.org/officeDocument/2006/relationships/slide" Target="slides/slide93.xml"/><Relationship Id="rId101" Type="http://schemas.openxmlformats.org/officeDocument/2006/relationships/slide" Target="slides/slide100.xml"/><Relationship Id="rId99" Type="http://schemas.openxmlformats.org/officeDocument/2006/relationships/slide" Target="slides/slide98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52" Type="http://schemas.openxmlformats.org/officeDocument/2006/relationships/slide" Target="slides/slide51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68" Type="http://schemas.openxmlformats.org/officeDocument/2006/relationships/slide" Target="slides/slide67.xml"/><Relationship Id="rId47" Type="http://schemas.openxmlformats.org/officeDocument/2006/relationships/slide" Target="slides/slide46.xml"/><Relationship Id="rId133" Type="http://schemas.openxmlformats.org/officeDocument/2006/relationships/handoutMaster" Target="handoutMasters/handoutMaster1.xml"/><Relationship Id="rId112" Type="http://schemas.openxmlformats.org/officeDocument/2006/relationships/slide" Target="slides/slide111.xml"/><Relationship Id="rId89" Type="http://schemas.openxmlformats.org/officeDocument/2006/relationships/slide" Target="slides/slide88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w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13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3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7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4.png"/><Relationship Id="rId5" Type="http://schemas.openxmlformats.org/officeDocument/2006/relationships/image" Target="../media/image11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</a:t>
            </a:r>
            <a:r>
              <a:rPr lang="en-US" dirty="0">
                <a:latin typeface="Gill Sans MT" charset="0"/>
              </a:rPr>
              <a:t>a,l,i,c,e,b,o</a:t>
            </a:r>
            <a:r>
              <a:rPr lang="en-US" dirty="0">
                <a:latin typeface="Gill Sans MT" charset="0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keystream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</a:t>
            </a:r>
            <a:r>
              <a:rPr lang="en-US" dirty="0">
                <a:latin typeface="Gill Sans MT" charset="0"/>
              </a:rPr>
              <a:t>keystream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</a:t>
            </a:r>
            <a:r>
              <a:rPr lang="en-US" sz="2200" dirty="0">
                <a:latin typeface="Gill Sans MT" charset="0"/>
              </a:rPr>
              <a:t>keyID</a:t>
            </a:r>
            <a:r>
              <a:rPr lang="en-US" sz="2200" dirty="0">
                <a:latin typeface="Gill Sans MT" charset="0"/>
              </a:rPr>
              <a:t>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</a:t>
            </a:r>
            <a:r>
              <a:rPr lang="en-US" sz="2200" dirty="0">
                <a:latin typeface="Gill Sans MT" charset="0"/>
              </a:rPr>
              <a:t>keystream</a:t>
            </a:r>
            <a:endParaRPr lang="en-US" sz="22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</a:t>
            </a:r>
            <a:r>
              <a:rPr lang="en-US" sz="1800" dirty="0">
                <a:latin typeface="Gill Sans MT" charset="0"/>
              </a:rPr>
              <a:t>keystream</a:t>
            </a:r>
            <a:r>
              <a:rPr lang="en-US" sz="1800" dirty="0">
                <a:latin typeface="Gill Sans MT" charset="0"/>
              </a:rPr>
              <a:t> are </a:t>
            </a:r>
            <a:r>
              <a:rPr lang="en-US" sz="1800" dirty="0">
                <a:latin typeface="Gill Sans MT" charset="0"/>
              </a:rPr>
              <a:t>XORed</a:t>
            </a:r>
            <a:r>
              <a:rPr lang="en-US" sz="1800" dirty="0">
                <a:latin typeface="Gill Sans MT" charset="0"/>
              </a:rPr>
              <a:t>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</a:t>
            </a:r>
            <a:r>
              <a:rPr lang="en-US" sz="1800" dirty="0">
                <a:latin typeface="Gill Sans MT" charset="0"/>
              </a:rPr>
              <a:t>keyID</a:t>
            </a:r>
            <a:r>
              <a:rPr lang="en-US" sz="1800" dirty="0">
                <a:latin typeface="Gill Sans MT" charset="0"/>
              </a:rPr>
              <a:t>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4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</a:t>
            </a:r>
            <a:r>
              <a:rPr lang="en-US" sz="2400" dirty="0">
                <a:latin typeface="Gill Sans MT" charset="0"/>
              </a:rPr>
              <a:t>keystream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XORs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</a:t>
            </a:r>
            <a:r>
              <a:rPr lang="en-US" sz="1800" dirty="0">
                <a:latin typeface="Arial" charset="0"/>
                <a:cs typeface="Arial" charset="0"/>
              </a:rPr>
              <a:t>EAPoL</a:t>
            </a:r>
            <a:r>
              <a:rPr lang="en-US" sz="1800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</a:t>
            </a:r>
            <a:r>
              <a:rPr lang="en-US" sz="2400" b="1" dirty="0">
                <a:latin typeface="Courier New" charset="0"/>
              </a:rPr>
              <a:t>abcdefghijklmnopqrstuvwxyz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</a:t>
            </a:r>
            <a:r>
              <a:rPr lang="en-US" sz="2400" b="1" dirty="0">
                <a:latin typeface="Courier New" charset="0"/>
              </a:rPr>
              <a:t>mnbvcxzasdfghjklpoiuytrewq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</a:t>
            </a:r>
            <a:r>
              <a:rPr lang="en-US" sz="2400" b="1" dirty="0">
                <a:latin typeface="Courier New" charset="0"/>
              </a:rPr>
              <a:t>alice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</a:t>
            </a:r>
            <a:r>
              <a:rPr lang="en-US" sz="2400" b="1" dirty="0">
                <a:latin typeface="Courier New" charset="0"/>
              </a:rPr>
              <a:t>nkn</a:t>
            </a:r>
            <a:r>
              <a:rPr lang="en-US" sz="2400" b="1" dirty="0">
                <a:latin typeface="Courier New" charset="0"/>
              </a:rPr>
              <a:t>. s </a:t>
            </a:r>
            <a:r>
              <a:rPr lang="en-US" sz="2400" b="1" dirty="0">
                <a:latin typeface="Courier New" charset="0"/>
              </a:rPr>
              <a:t>gktc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wky</a:t>
            </a:r>
            <a:r>
              <a:rPr lang="en-US" sz="2400" b="1" dirty="0">
                <a:latin typeface="Courier New" charset="0"/>
              </a:rPr>
              <a:t>. </a:t>
            </a:r>
            <a:r>
              <a:rPr lang="en-US" sz="2400" b="1" dirty="0">
                <a:latin typeface="Courier New" charset="0"/>
              </a:rPr>
              <a:t>mgsbc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</a:t>
            </a:r>
            <a:r>
              <a:rPr lang="en-US" sz="2400" dirty="0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</a:t>
            </a:r>
            <a:r>
              <a:rPr lang="en-US" altLang="ja-JP" sz="2200" dirty="0">
                <a:latin typeface="Gill Sans MT" charset="0"/>
              </a:rPr>
              <a:t>dest</a:t>
            </a:r>
            <a:r>
              <a:rPr lang="en-US" altLang="ja-JP" sz="2200" dirty="0">
                <a:latin typeface="Gill Sans MT" charset="0"/>
              </a:rPr>
              <a:t>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</a:t>
            </a:r>
            <a:r>
              <a:rPr lang="en-US" sz="2400" dirty="0">
                <a:latin typeface="Gill Sans MT" charset="0"/>
                <a:cs typeface="Gill Sans MT" charset="0"/>
              </a:rPr>
              <a:t>dest</a:t>
            </a:r>
            <a:r>
              <a:rPr lang="en-US" sz="2400" dirty="0">
                <a:latin typeface="Gill Sans MT" charset="0"/>
                <a:cs typeface="Gill Sans MT" charset="0"/>
              </a:rPr>
              <a:t>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n</a:t>
            </a:r>
            <a:endParaRPr lang="en-US" baseline="-250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a+b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</a:t>
            </a:r>
            <a:r>
              <a:rPr lang="en-US" sz="2800" i="1" dirty="0">
                <a:latin typeface="Gill Sans MT" charset="0"/>
              </a:rPr>
              <a:t>pq</a:t>
            </a:r>
            <a:r>
              <a:rPr lang="en-US" sz="2800" i="1" dirty="0">
                <a:latin typeface="Gill Sans MT" charset="0"/>
              </a:rPr>
              <a:t>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</a:t>
            </a:r>
            <a:r>
              <a:rPr lang="en-US" dirty="0">
                <a:latin typeface="Gill Sans MT" charset="0"/>
              </a:rPr>
              <a:t>pq</a:t>
            </a:r>
            <a:r>
              <a:rPr lang="en-US" dirty="0">
                <a:latin typeface="Gill Sans MT" charset="0"/>
              </a:rPr>
              <a:t>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baseline="30000" dirty="0">
                <a:latin typeface="Gill Sans MT" charset="0"/>
              </a:rPr>
              <a:t>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</a:t>
            </a:r>
            <a:r>
              <a:rPr lang="en-US" altLang="ja-JP" dirty="0">
                <a:latin typeface="Gill Sans MT" charset="0"/>
              </a:rPr>
              <a:t>n,e</a:t>
            </a:r>
            <a:r>
              <a:rPr lang="en-US" altLang="ja-JP" dirty="0">
                <a:latin typeface="Gill Sans MT" charset="0"/>
              </a:rPr>
              <a:t>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</a:t>
            </a:r>
            <a:r>
              <a:rPr lang="en-US" dirty="0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</a:t>
            </a:r>
            <a:r>
              <a:rPr lang="en-US" dirty="0">
                <a:latin typeface="Gill Sans MT" charset="0"/>
              </a:rPr>
              <a:t>Alices</a:t>
            </a:r>
            <a:r>
              <a:rPr lang="en-US" dirty="0">
                <a:latin typeface="Gill Sans MT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</a:t>
            </a:r>
            <a:r>
              <a:rPr lang="en-US" altLang="ja-JP" sz="2600" dirty="0">
                <a:latin typeface="Gill Sans MT" charset="0"/>
              </a:rPr>
              <a:t>pre_master_secret</a:t>
            </a:r>
            <a:r>
              <a:rPr lang="en-US" altLang="ja-JP" sz="2600" dirty="0">
                <a:latin typeface="Gill Sans MT" charset="0"/>
              </a:rPr>
              <a:t>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</a:t>
            </a:r>
            <a:r>
              <a:rPr lang="en-US" sz="2600" dirty="0">
                <a:latin typeface="Gill Sans MT" charset="0"/>
              </a:rPr>
              <a:t>pre_master_secret</a:t>
            </a:r>
            <a:r>
              <a:rPr lang="en-US" sz="2600" dirty="0">
                <a:latin typeface="Gill Sans MT" charset="0"/>
              </a:rPr>
              <a:t> and </a:t>
            </a:r>
            <a:r>
              <a:rPr lang="en-US" sz="2600" dirty="0">
                <a:latin typeface="Gill Sans MT" charset="0"/>
              </a:rPr>
              <a:t>nonces</a:t>
            </a:r>
            <a:endParaRPr lang="en-US" sz="2600" dirty="0">
              <a:latin typeface="Gill Sans MT" charset="0"/>
            </a:endParaRP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</a:t>
            </a:r>
            <a:r>
              <a:rPr lang="en-US" dirty="0">
                <a:latin typeface="Gill Sans MT" charset="0"/>
              </a:rPr>
              <a:t>nonces</a:t>
            </a:r>
            <a:r>
              <a:rPr lang="en-US" dirty="0">
                <a:latin typeface="Gill Sans MT" charset="0"/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</a:t>
            </a:r>
            <a:r>
              <a:rPr lang="en-US" sz="2400" dirty="0">
                <a:latin typeface="Gill Sans MT" charset="0"/>
              </a:rPr>
              <a:t>M</a:t>
            </a:r>
            <a:r>
              <a:rPr lang="en-US" sz="2400" baseline="-25000" dirty="0">
                <a:latin typeface="Gill Sans MT" charset="0"/>
              </a:rPr>
              <a:t>x</a:t>
            </a:r>
            <a:endParaRPr lang="en-US" sz="2400" baseline="-25000" dirty="0">
              <a:latin typeface="Gill Sans MT" charset="0"/>
            </a:endParaRP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ServerHelloDone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ClientKeyExchange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</a:t>
              </a:r>
              <a:r>
                <a:rPr lang="en-US" sz="1600" dirty="0">
                  <a:latin typeface="Arial" charset="0"/>
                  <a:cs typeface="Arial" charset="0"/>
                </a:rPr>
                <a:t>close_notify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</a:t>
            </a:r>
            <a:r>
              <a:rPr lang="en-US" sz="2400" dirty="0">
                <a:latin typeface="Gill Sans MT" charset="0"/>
              </a:rPr>
              <a:t>nonces</a:t>
            </a:r>
            <a:r>
              <a:rPr lang="en-US" sz="2400" dirty="0">
                <a:latin typeface="Gill Sans MT" charset="0"/>
              </a:rPr>
              <a:t>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</a:t>
            </a:r>
            <a:r>
              <a:rPr lang="en-US" sz="2400" dirty="0">
                <a:latin typeface="Gill Sans MT" charset="0"/>
              </a:rPr>
              <a:t>auth</a:t>
            </a:r>
            <a:r>
              <a:rPr lang="en-US" sz="2400" dirty="0">
                <a:latin typeface="Gill Sans MT" charset="0"/>
              </a:rPr>
              <a:t>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</a:t>
            </a:r>
            <a:r>
              <a:rPr lang="en-US" dirty="0">
                <a:latin typeface="Gill Sans MT" charset="0"/>
              </a:rPr>
              <a:t>dest</a:t>
            </a:r>
            <a:r>
              <a:rPr lang="en-US" dirty="0">
                <a:latin typeface="Gill Sans MT" charset="0"/>
              </a:rPr>
              <a:t>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A78914655914088475B1CD776E4A6" ma:contentTypeVersion="2" ma:contentTypeDescription="Create a new document." ma:contentTypeScope="" ma:versionID="98be3722e9f4808af21545b292efd103">
  <xsd:schema xmlns:xsd="http://www.w3.org/2001/XMLSchema" xmlns:xs="http://www.w3.org/2001/XMLSchema" xmlns:p="http://schemas.microsoft.com/office/2006/metadata/properties" xmlns:ns2="4238b604-1b8f-40dc-9a47-a6d2a774dee3" targetNamespace="http://schemas.microsoft.com/office/2006/metadata/properties" ma:root="true" ma:fieldsID="84bc3eef2e0350e6eaad5e4393121362" ns2:_="">
    <xsd:import namespace="4238b604-1b8f-40dc-9a47-a6d2a774d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8b604-1b8f-40dc-9a47-a6d2a774d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86054A-75CC-454A-9639-DCDE50337EB3}"/>
</file>

<file path=customXml/itemProps2.xml><?xml version="1.0" encoding="utf-8"?>
<ds:datastoreItem xmlns:ds="http://schemas.openxmlformats.org/officeDocument/2006/customXml" ds:itemID="{56B1BAB2-85D8-4B50-BA94-1B7E648A9381}"/>
</file>

<file path=customXml/itemProps3.xml><?xml version="1.0" encoding="utf-8"?>
<ds:datastoreItem xmlns:ds="http://schemas.openxmlformats.org/officeDocument/2006/customXml" ds:itemID="{F83A5835-064F-4908-A821-2D04AEA012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17628</TotalTime>
  <Words>9082</Words>
  <Application>Microsoft Macintosh PowerPoint</Application>
  <PresentationFormat>On-screen Show (4:3)</PresentationFormat>
  <Paragraphs>2110</Paragraphs>
  <Slides>130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2" baseType="lpstr">
      <vt:lpstr>Default Design</vt:lpstr>
      <vt:lpstr>Microsoft Word Picture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547</cp:revision>
  <dcterms:created xsi:type="dcterms:W3CDTF">1999-10-08T19:08:27Z</dcterms:created>
  <dcterms:modified xsi:type="dcterms:W3CDTF">2016-07-04T17:34:24Z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0x010100DC2A78914655914088475B1CD776E4A6</vt:lpwstr>
  </property>
</Properties>
</file>